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handoutMasterIdLst>
    <p:handoutMasterId r:id="rId25"/>
  </p:handoutMasterIdLst>
  <p:sldIdLst>
    <p:sldId id="449" r:id="rId3"/>
    <p:sldId id="476" r:id="rId4"/>
    <p:sldId id="482" r:id="rId5"/>
    <p:sldId id="477" r:id="rId6"/>
    <p:sldId id="478" r:id="rId7"/>
    <p:sldId id="479" r:id="rId8"/>
    <p:sldId id="480" r:id="rId9"/>
    <p:sldId id="481" r:id="rId10"/>
    <p:sldId id="483" r:id="rId11"/>
    <p:sldId id="484" r:id="rId12"/>
    <p:sldId id="485" r:id="rId13"/>
    <p:sldId id="512" r:id="rId14"/>
    <p:sldId id="514" r:id="rId15"/>
    <p:sldId id="515" r:id="rId16"/>
    <p:sldId id="516" r:id="rId17"/>
    <p:sldId id="517" r:id="rId18"/>
    <p:sldId id="518" r:id="rId19"/>
    <p:sldId id="522" r:id="rId20"/>
    <p:sldId id="519" r:id="rId21"/>
    <p:sldId id="520" r:id="rId22"/>
    <p:sldId id="52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6208" autoAdjust="0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7/9/20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image" Target="../media/image4.png"/><Relationship Id="rId4" Type="http://schemas.openxmlformats.org/officeDocument/2006/relationships/tags" Target="../tags/tag4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8.xml"/><Relationship Id="rId7" Type="http://schemas.openxmlformats.org/officeDocument/2006/relationships/image" Target="../media/image4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2.pn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7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16.png"/><Relationship Id="rId5" Type="http://schemas.openxmlformats.org/officeDocument/2006/relationships/tags" Target="../tags/tag16.xml"/><Relationship Id="rId10" Type="http://schemas.openxmlformats.org/officeDocument/2006/relationships/image" Target="../media/image15.png"/><Relationship Id="rId4" Type="http://schemas.openxmlformats.org/officeDocument/2006/relationships/tags" Target="../tags/tag15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8.emf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tags" Target="../tags/tag20.xml"/><Relationship Id="rId16" Type="http://schemas.openxmlformats.org/officeDocument/2006/relationships/image" Target="../media/image24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3.xml"/><Relationship Id="rId15" Type="http://schemas.openxmlformats.org/officeDocument/2006/relationships/image" Target="../media/image23.png"/><Relationship Id="rId10" Type="http://schemas.openxmlformats.org/officeDocument/2006/relationships/tags" Target="../tags/tag28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4.png"/><Relationship Id="rId3" Type="http://schemas.openxmlformats.org/officeDocument/2006/relationships/tags" Target="../tags/tag34.xml"/><Relationship Id="rId21" Type="http://schemas.openxmlformats.org/officeDocument/2006/relationships/image" Target="../media/image30.png"/><Relationship Id="rId7" Type="http://schemas.openxmlformats.org/officeDocument/2006/relationships/tags" Target="../tags/tag38.xml"/><Relationship Id="rId12" Type="http://schemas.openxmlformats.org/officeDocument/2006/relationships/tags" Target="../tags/tag43.xml"/><Relationship Id="rId17" Type="http://schemas.openxmlformats.org/officeDocument/2006/relationships/image" Target="../media/image23.png"/><Relationship Id="rId2" Type="http://schemas.openxmlformats.org/officeDocument/2006/relationships/tags" Target="../tags/tag33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5" Type="http://schemas.openxmlformats.org/officeDocument/2006/relationships/tags" Target="../tags/tag36.xml"/><Relationship Id="rId15" Type="http://schemas.openxmlformats.org/officeDocument/2006/relationships/image" Target="../media/image21.png"/><Relationship Id="rId10" Type="http://schemas.openxmlformats.org/officeDocument/2006/relationships/tags" Target="../tags/tag41.xml"/><Relationship Id="rId19" Type="http://schemas.openxmlformats.org/officeDocument/2006/relationships/image" Target="../media/image25.png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image" Target="../media/image20.png"/><Relationship Id="rId22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tags" Target="../tags/tag4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6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image" Target="../media/image35.png"/><Relationship Id="rId5" Type="http://schemas.openxmlformats.org/officeDocument/2006/relationships/tags" Target="../tags/tag48.xml"/><Relationship Id="rId10" Type="http://schemas.openxmlformats.org/officeDocument/2006/relationships/image" Target="../media/image34.png"/><Relationship Id="rId4" Type="http://schemas.openxmlformats.org/officeDocument/2006/relationships/tags" Target="../tags/tag47.xml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52.xml"/><Relationship Id="rId7" Type="http://schemas.openxmlformats.org/officeDocument/2006/relationships/image" Target="../media/image38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3.xml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image" Target="../media/image43.png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image" Target="../media/image42.png"/><Relationship Id="rId2" Type="http://schemas.openxmlformats.org/officeDocument/2006/relationships/tags" Target="../tags/tag55.xml"/><Relationship Id="rId16" Type="http://schemas.openxmlformats.org/officeDocument/2006/relationships/image" Target="../media/image41.png"/><Relationship Id="rId20" Type="http://schemas.openxmlformats.org/officeDocument/2006/relationships/image" Target="../media/image20.png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5" Type="http://schemas.openxmlformats.org/officeDocument/2006/relationships/tags" Target="../tags/tag58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63.xml"/><Relationship Id="rId19" Type="http://schemas.openxmlformats.org/officeDocument/2006/relationships/image" Target="../media/image44.png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image" Target="../media/image48.pn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tags" Target="../tags/tag69.xml"/><Relationship Id="rId16" Type="http://schemas.openxmlformats.org/officeDocument/2006/relationships/image" Target="../media/image51.pn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46.png"/><Relationship Id="rId5" Type="http://schemas.openxmlformats.org/officeDocument/2006/relationships/tags" Target="../tags/tag72.xml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tags" Target="../tags/tag7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tags" Target="../tags/tag88.xml"/><Relationship Id="rId18" Type="http://schemas.openxmlformats.org/officeDocument/2006/relationships/tags" Target="../tags/tag93.xml"/><Relationship Id="rId26" Type="http://schemas.openxmlformats.org/officeDocument/2006/relationships/image" Target="../media/image20.png"/><Relationship Id="rId3" Type="http://schemas.openxmlformats.org/officeDocument/2006/relationships/tags" Target="../tags/tag78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82.xml"/><Relationship Id="rId12" Type="http://schemas.openxmlformats.org/officeDocument/2006/relationships/tags" Target="../tags/tag87.xml"/><Relationship Id="rId17" Type="http://schemas.openxmlformats.org/officeDocument/2006/relationships/tags" Target="../tags/tag92.xml"/><Relationship Id="rId25" Type="http://schemas.openxmlformats.org/officeDocument/2006/relationships/image" Target="../media/image44.png"/><Relationship Id="rId2" Type="http://schemas.openxmlformats.org/officeDocument/2006/relationships/tags" Target="../tags/tag77.xml"/><Relationship Id="rId16" Type="http://schemas.openxmlformats.org/officeDocument/2006/relationships/tags" Target="../tags/tag91.xml"/><Relationship Id="rId20" Type="http://schemas.openxmlformats.org/officeDocument/2006/relationships/tags" Target="../tags/tag95.xml"/><Relationship Id="rId29" Type="http://schemas.openxmlformats.org/officeDocument/2006/relationships/image" Target="../media/image55.png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tags" Target="../tags/tag86.xml"/><Relationship Id="rId24" Type="http://schemas.openxmlformats.org/officeDocument/2006/relationships/image" Target="../media/image43.png"/><Relationship Id="rId32" Type="http://schemas.openxmlformats.org/officeDocument/2006/relationships/image" Target="../media/image58.png"/><Relationship Id="rId5" Type="http://schemas.openxmlformats.org/officeDocument/2006/relationships/tags" Target="../tags/tag80.xml"/><Relationship Id="rId15" Type="http://schemas.openxmlformats.org/officeDocument/2006/relationships/tags" Target="../tags/tag90.xml"/><Relationship Id="rId23" Type="http://schemas.openxmlformats.org/officeDocument/2006/relationships/image" Target="../media/image42.png"/><Relationship Id="rId28" Type="http://schemas.openxmlformats.org/officeDocument/2006/relationships/image" Target="../media/image54.png"/><Relationship Id="rId10" Type="http://schemas.openxmlformats.org/officeDocument/2006/relationships/tags" Target="../tags/tag85.xml"/><Relationship Id="rId19" Type="http://schemas.openxmlformats.org/officeDocument/2006/relationships/tags" Target="../tags/tag94.xml"/><Relationship Id="rId31" Type="http://schemas.openxmlformats.org/officeDocument/2006/relationships/image" Target="../media/image57.png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tags" Target="../tags/tag89.xml"/><Relationship Id="rId22" Type="http://schemas.openxmlformats.org/officeDocument/2006/relationships/image" Target="../media/image41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tags" Target="../tags/tag108.xml"/><Relationship Id="rId18" Type="http://schemas.openxmlformats.org/officeDocument/2006/relationships/image" Target="../media/image54.png"/><Relationship Id="rId3" Type="http://schemas.openxmlformats.org/officeDocument/2006/relationships/tags" Target="../tags/tag98.xml"/><Relationship Id="rId21" Type="http://schemas.openxmlformats.org/officeDocument/2006/relationships/image" Target="../media/image61.png"/><Relationship Id="rId7" Type="http://schemas.openxmlformats.org/officeDocument/2006/relationships/tags" Target="../tags/tag102.xml"/><Relationship Id="rId12" Type="http://schemas.openxmlformats.org/officeDocument/2006/relationships/tags" Target="../tags/tag107.xml"/><Relationship Id="rId17" Type="http://schemas.openxmlformats.org/officeDocument/2006/relationships/image" Target="../media/image53.png"/><Relationship Id="rId25" Type="http://schemas.openxmlformats.org/officeDocument/2006/relationships/image" Target="../media/image65.png"/><Relationship Id="rId2" Type="http://schemas.openxmlformats.org/officeDocument/2006/relationships/tags" Target="../tags/tag97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60.png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24" Type="http://schemas.openxmlformats.org/officeDocument/2006/relationships/image" Target="../media/image64.png"/><Relationship Id="rId5" Type="http://schemas.openxmlformats.org/officeDocument/2006/relationships/tags" Target="../tags/tag100.xml"/><Relationship Id="rId15" Type="http://schemas.openxmlformats.org/officeDocument/2006/relationships/tags" Target="../tags/tag110.xml"/><Relationship Id="rId23" Type="http://schemas.openxmlformats.org/officeDocument/2006/relationships/image" Target="../media/image63.png"/><Relationship Id="rId10" Type="http://schemas.openxmlformats.org/officeDocument/2006/relationships/tags" Target="../tags/tag105.xml"/><Relationship Id="rId19" Type="http://schemas.openxmlformats.org/officeDocument/2006/relationships/image" Target="../media/image59.png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tags" Target="../tags/tag109.xml"/><Relationship Id="rId22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9.png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12" Type="http://schemas.openxmlformats.org/officeDocument/2006/relationships/image" Target="../media/image68.png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image" Target="../media/image67.png"/><Relationship Id="rId5" Type="http://schemas.openxmlformats.org/officeDocument/2006/relationships/tags" Target="../tags/tag115.xml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tags" Target="../tags/tag114.xml"/><Relationship Id="rId9" Type="http://schemas.openxmlformats.org/officeDocument/2006/relationships/image" Target="../media/image45.png"/><Relationship Id="rId1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tags" Target="../tags/tag130.xml"/><Relationship Id="rId18" Type="http://schemas.openxmlformats.org/officeDocument/2006/relationships/tags" Target="../tags/tag135.xml"/><Relationship Id="rId26" Type="http://schemas.openxmlformats.org/officeDocument/2006/relationships/image" Target="../media/image20.png"/><Relationship Id="rId3" Type="http://schemas.openxmlformats.org/officeDocument/2006/relationships/tags" Target="../tags/tag120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17" Type="http://schemas.openxmlformats.org/officeDocument/2006/relationships/tags" Target="../tags/tag134.xml"/><Relationship Id="rId25" Type="http://schemas.openxmlformats.org/officeDocument/2006/relationships/image" Target="../media/image44.png"/><Relationship Id="rId2" Type="http://schemas.openxmlformats.org/officeDocument/2006/relationships/tags" Target="../tags/tag119.xml"/><Relationship Id="rId16" Type="http://schemas.openxmlformats.org/officeDocument/2006/relationships/tags" Target="../tags/tag133.xml"/><Relationship Id="rId20" Type="http://schemas.openxmlformats.org/officeDocument/2006/relationships/tags" Target="../tags/tag137.xml"/><Relationship Id="rId29" Type="http://schemas.openxmlformats.org/officeDocument/2006/relationships/image" Target="../media/image55.png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image" Target="../media/image43.png"/><Relationship Id="rId32" Type="http://schemas.openxmlformats.org/officeDocument/2006/relationships/image" Target="../media/image58.png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23" Type="http://schemas.openxmlformats.org/officeDocument/2006/relationships/image" Target="../media/image42.png"/><Relationship Id="rId28" Type="http://schemas.openxmlformats.org/officeDocument/2006/relationships/image" Target="../media/image73.png"/><Relationship Id="rId10" Type="http://schemas.openxmlformats.org/officeDocument/2006/relationships/tags" Target="../tags/tag127.xml"/><Relationship Id="rId19" Type="http://schemas.openxmlformats.org/officeDocument/2006/relationships/tags" Target="../tags/tag136.xml"/><Relationship Id="rId31" Type="http://schemas.openxmlformats.org/officeDocument/2006/relationships/image" Target="../media/image57.png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image" Target="../media/image41.png"/><Relationship Id="rId27" Type="http://schemas.openxmlformats.org/officeDocument/2006/relationships/image" Target="../media/image72.png"/><Relationship Id="rId30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Distributed Supervisory Control</a:t>
            </a:r>
          </a:p>
        </p:txBody>
      </p:sp>
    </p:spTree>
    <p:extLst>
      <p:ext uri="{BB962C8B-B14F-4D97-AF65-F5344CB8AC3E}">
        <p14:creationId xmlns:p14="http://schemas.microsoft.com/office/powerpoint/2010/main" val="165764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architectures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50976"/>
            <a:ext cx="1564262" cy="232811"/>
          </a:xfrm>
          <a:prstGeom prst="rect">
            <a:avLst/>
          </a:prstGeom>
        </p:spPr>
      </p:pic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2195736" y="2817488"/>
            <a:ext cx="2952502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2833787" y="1417638"/>
            <a:ext cx="1676400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</a:t>
            </a:r>
            <a:endParaRPr lang="en-CA" altLang="zh-CN" sz="2800" b="1" i="1" dirty="0">
              <a:ea typeface="宋体" charset="-122"/>
            </a:endParaRP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69416"/>
            <a:ext cx="1870188" cy="225115"/>
          </a:xfrm>
          <a:prstGeom prst="rect">
            <a:avLst/>
          </a:prstGeom>
        </p:spPr>
      </p:pic>
      <p:cxnSp>
        <p:nvCxnSpPr>
          <p:cNvPr id="20" name="Straight Arrow Connector 28"/>
          <p:cNvCxnSpPr/>
          <p:nvPr/>
        </p:nvCxnSpPr>
        <p:spPr>
          <a:xfrm>
            <a:off x="3708078" y="2257273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2195736" y="5877272"/>
            <a:ext cx="2952502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2267744" y="4458757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SUP1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27" name="Straight Arrow Connector 28"/>
          <p:cNvCxnSpPr/>
          <p:nvPr/>
        </p:nvCxnSpPr>
        <p:spPr>
          <a:xfrm>
            <a:off x="2848818" y="5311053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3889648" y="4453853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SUP2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4442534" y="5292053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222" y="4125682"/>
            <a:ext cx="1937530" cy="288609"/>
          </a:xfrm>
          <a:prstGeom prst="rect">
            <a:avLst/>
          </a:prstGeom>
        </p:spPr>
      </p:pic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6084168" y="4030960"/>
            <a:ext cx="1234157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G1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6156176" y="2612445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SUP1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37" name="Straight Arrow Connector 28"/>
          <p:cNvCxnSpPr/>
          <p:nvPr/>
        </p:nvCxnSpPr>
        <p:spPr>
          <a:xfrm>
            <a:off x="6737250" y="3464741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7722909" y="4030960"/>
            <a:ext cx="1234157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G2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7794917" y="2612445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SUP2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43" name="Straight Arrow Connector 28"/>
          <p:cNvCxnSpPr/>
          <p:nvPr/>
        </p:nvCxnSpPr>
        <p:spPr>
          <a:xfrm>
            <a:off x="8375991" y="3464741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246" y="5369416"/>
            <a:ext cx="1577731" cy="225115"/>
          </a:xfrm>
          <a:prstGeom prst="rect">
            <a:avLst/>
          </a:prstGeom>
        </p:spPr>
      </p:pic>
      <p:cxnSp>
        <p:nvCxnSpPr>
          <p:cNvPr id="45" name="Straight Arrow Connector 28"/>
          <p:cNvCxnSpPr/>
          <p:nvPr/>
        </p:nvCxnSpPr>
        <p:spPr>
          <a:xfrm flipV="1">
            <a:off x="7318325" y="2865662"/>
            <a:ext cx="476592" cy="10038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28"/>
          <p:cNvCxnSpPr/>
          <p:nvPr/>
        </p:nvCxnSpPr>
        <p:spPr>
          <a:xfrm flipV="1">
            <a:off x="7303763" y="3197618"/>
            <a:ext cx="476592" cy="10038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869" y="2256424"/>
            <a:ext cx="2104923" cy="21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5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How to design distributed control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155" y="5220691"/>
            <a:ext cx="1564262" cy="232811"/>
          </a:xfrm>
          <a:prstGeom prst="rect">
            <a:avLst/>
          </a:prstGeom>
        </p:spPr>
      </p:pic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917035" y="3871266"/>
            <a:ext cx="2952502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G1      G2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1555086" y="2471416"/>
            <a:ext cx="1676400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SUP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20" name="Straight Arrow Connector 28"/>
          <p:cNvCxnSpPr/>
          <p:nvPr/>
        </p:nvCxnSpPr>
        <p:spPr>
          <a:xfrm>
            <a:off x="2393286" y="3322976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5371510" y="3889931"/>
            <a:ext cx="1234157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G1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5443518" y="2471416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LOC1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37" name="Straight Arrow Connector 28"/>
          <p:cNvCxnSpPr/>
          <p:nvPr/>
        </p:nvCxnSpPr>
        <p:spPr>
          <a:xfrm>
            <a:off x="6024592" y="3323712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7010251" y="3889931"/>
            <a:ext cx="1234157" cy="838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G2</a:t>
            </a:r>
            <a:endParaRPr lang="en-CA" altLang="zh-CN" sz="2800" b="1" i="1" dirty="0">
              <a:ea typeface="宋体" charset="-122"/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7082259" y="2471416"/>
            <a:ext cx="1162149" cy="838200"/>
          </a:xfrm>
          <a:prstGeom prst="rect">
            <a:avLst/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2800" b="1" i="1" dirty="0">
                <a:ea typeface="宋体" charset="-122"/>
              </a:rPr>
              <a:t>LOC2</a:t>
            </a:r>
            <a:endParaRPr lang="en-CA" altLang="zh-CN" sz="2800" b="1" i="1" dirty="0">
              <a:ea typeface="宋体" charset="-122"/>
            </a:endParaRPr>
          </a:p>
        </p:txBody>
      </p:sp>
      <p:cxnSp>
        <p:nvCxnSpPr>
          <p:cNvPr id="43" name="Straight Arrow Connector 28"/>
          <p:cNvCxnSpPr/>
          <p:nvPr/>
        </p:nvCxnSpPr>
        <p:spPr>
          <a:xfrm>
            <a:off x="7663333" y="3323712"/>
            <a:ext cx="0" cy="5669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588" y="5228387"/>
            <a:ext cx="1577731" cy="225115"/>
          </a:xfrm>
          <a:prstGeom prst="rect">
            <a:avLst/>
          </a:prstGeom>
        </p:spPr>
      </p:pic>
      <p:cxnSp>
        <p:nvCxnSpPr>
          <p:cNvPr id="45" name="Straight Arrow Connector 28"/>
          <p:cNvCxnSpPr/>
          <p:nvPr/>
        </p:nvCxnSpPr>
        <p:spPr>
          <a:xfrm flipV="1">
            <a:off x="6605667" y="2724633"/>
            <a:ext cx="476592" cy="10038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28"/>
          <p:cNvCxnSpPr/>
          <p:nvPr/>
        </p:nvCxnSpPr>
        <p:spPr>
          <a:xfrm flipV="1">
            <a:off x="6591105" y="3056589"/>
            <a:ext cx="476592" cy="10038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11" y="2115395"/>
            <a:ext cx="2185734" cy="225115"/>
          </a:xfrm>
          <a:prstGeom prst="rect">
            <a:avLst/>
          </a:prstGeom>
        </p:spPr>
      </p:pic>
      <p:sp>
        <p:nvSpPr>
          <p:cNvPr id="48" name="Right Arrow 8"/>
          <p:cNvSpPr/>
          <p:nvPr/>
        </p:nvSpPr>
        <p:spPr>
          <a:xfrm>
            <a:off x="4042100" y="2674492"/>
            <a:ext cx="1054222" cy="43204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531" y="6193456"/>
            <a:ext cx="3505640" cy="286685"/>
          </a:xfrm>
          <a:prstGeom prst="rect">
            <a:avLst/>
          </a:prstGeom>
        </p:spPr>
      </p:pic>
      <p:cxnSp>
        <p:nvCxnSpPr>
          <p:cNvPr id="30" name="Straight Arrow Connector 28"/>
          <p:cNvCxnSpPr>
            <a:endCxn id="39" idx="2"/>
          </p:cNvCxnSpPr>
          <p:nvPr/>
        </p:nvCxnSpPr>
        <p:spPr>
          <a:xfrm>
            <a:off x="2393286" y="2471416"/>
            <a:ext cx="0" cy="83820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40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23" grpId="0" animBg="1"/>
      <p:bldP spid="24" grpId="0" animBg="1"/>
      <p:bldP spid="40" grpId="0" animBg="1"/>
      <p:bldP spid="41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31" y="2924944"/>
            <a:ext cx="8716632" cy="213754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856" y="5589240"/>
            <a:ext cx="1829781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4509120"/>
            <a:ext cx="5981700" cy="204787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5" y="3356992"/>
            <a:ext cx="8196499" cy="68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9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Transfer Line</a:t>
            </a:r>
            <a:endParaRPr lang="en-CA" dirty="0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3" y="2471599"/>
            <a:ext cx="4565798" cy="70228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3" y="3704834"/>
            <a:ext cx="4234860" cy="31939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555182"/>
            <a:ext cx="5685603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5405531"/>
            <a:ext cx="5112232" cy="31939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81" y="1700808"/>
            <a:ext cx="4309896" cy="29053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42" y="6151151"/>
            <a:ext cx="8054122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1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482136"/>
            <a:ext cx="7080795" cy="2931748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66" y="4005064"/>
            <a:ext cx="698434" cy="225115"/>
          </a:xfrm>
          <a:prstGeom prst="rect">
            <a:avLst/>
          </a:prstGeom>
        </p:spPr>
      </p:pic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Transfer Line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40" y="1417638"/>
            <a:ext cx="8936319" cy="1303496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2419855" y="3015369"/>
            <a:ext cx="261847" cy="792088"/>
            <a:chOff x="1331640" y="1791071"/>
            <a:chExt cx="288032" cy="792088"/>
          </a:xfrm>
        </p:grpSpPr>
        <p:cxnSp>
          <p:nvCxnSpPr>
            <p:cNvPr id="13" name="直線コネクタ 1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グループ化 15"/>
          <p:cNvGrpSpPr/>
          <p:nvPr/>
        </p:nvGrpSpPr>
        <p:grpSpPr>
          <a:xfrm>
            <a:off x="4252583" y="3068286"/>
            <a:ext cx="261847" cy="792088"/>
            <a:chOff x="1331640" y="1791071"/>
            <a:chExt cx="288032" cy="792088"/>
          </a:xfrm>
        </p:grpSpPr>
        <p:cxnSp>
          <p:nvCxnSpPr>
            <p:cNvPr id="17" name="直線コネクタ 1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グループ化 19"/>
          <p:cNvGrpSpPr/>
          <p:nvPr/>
        </p:nvGrpSpPr>
        <p:grpSpPr>
          <a:xfrm>
            <a:off x="5988602" y="3072046"/>
            <a:ext cx="261847" cy="792088"/>
            <a:chOff x="1331640" y="1791071"/>
            <a:chExt cx="288032" cy="792088"/>
          </a:xfrm>
        </p:grpSpPr>
        <p:cxnSp>
          <p:nvCxnSpPr>
            <p:cNvPr id="21" name="直線コネクタ 20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グループ化 23"/>
          <p:cNvGrpSpPr/>
          <p:nvPr/>
        </p:nvGrpSpPr>
        <p:grpSpPr>
          <a:xfrm>
            <a:off x="7681216" y="3059605"/>
            <a:ext cx="261847" cy="792088"/>
            <a:chOff x="1331640" y="1791071"/>
            <a:chExt cx="288032" cy="792088"/>
          </a:xfrm>
        </p:grpSpPr>
        <p:cxnSp>
          <p:nvCxnSpPr>
            <p:cNvPr id="25" name="直線コネクタ 24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グループ化 31"/>
          <p:cNvGrpSpPr/>
          <p:nvPr/>
        </p:nvGrpSpPr>
        <p:grpSpPr>
          <a:xfrm flipV="1">
            <a:off x="5967232" y="6066725"/>
            <a:ext cx="283218" cy="617666"/>
            <a:chOff x="1331640" y="1791071"/>
            <a:chExt cx="288032" cy="792088"/>
          </a:xfrm>
        </p:grpSpPr>
        <p:cxnSp>
          <p:nvCxnSpPr>
            <p:cNvPr id="33" name="直線コネクタ 3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35"/>
          <p:cNvSpPr txBox="1"/>
          <p:nvPr/>
        </p:nvSpPr>
        <p:spPr>
          <a:xfrm>
            <a:off x="2703405" y="3048088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3,5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516603" y="3084894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3,5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282288" y="3100059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1,5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7971535" y="3099680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1,5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8103561" y="6176438"/>
            <a:ext cx="104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1,3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21644" y="6212409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1,3</a:t>
            </a:r>
          </a:p>
        </p:txBody>
      </p:sp>
      <p:grpSp>
        <p:nvGrpSpPr>
          <p:cNvPr id="42" name="グループ化 41"/>
          <p:cNvGrpSpPr/>
          <p:nvPr/>
        </p:nvGrpSpPr>
        <p:grpSpPr>
          <a:xfrm flipV="1">
            <a:off x="7718045" y="6066725"/>
            <a:ext cx="283218" cy="617666"/>
            <a:chOff x="1331640" y="1791071"/>
            <a:chExt cx="288032" cy="792088"/>
          </a:xfrm>
        </p:grpSpPr>
        <p:cxnSp>
          <p:nvCxnSpPr>
            <p:cNvPr id="43" name="直線コネクタ 42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329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Transfer Line</a:t>
            </a:r>
          </a:p>
        </p:txBody>
      </p:sp>
      <p:grpSp>
        <p:nvGrpSpPr>
          <p:cNvPr id="41" name="Group 74" descr=" 75"/>
          <p:cNvGrpSpPr/>
          <p:nvPr/>
        </p:nvGrpSpPr>
        <p:grpSpPr>
          <a:xfrm>
            <a:off x="575555" y="2506422"/>
            <a:ext cx="2664297" cy="1791703"/>
            <a:chOff x="1043608" y="3912670"/>
            <a:chExt cx="2376264" cy="1668657"/>
          </a:xfrm>
        </p:grpSpPr>
        <p:sp>
          <p:nvSpPr>
            <p:cNvPr id="42" name="Rectangle 30"/>
            <p:cNvSpPr/>
            <p:nvPr/>
          </p:nvSpPr>
          <p:spPr>
            <a:xfrm>
              <a:off x="2483768" y="4941168"/>
              <a:ext cx="72008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Group 4"/>
            <p:cNvGrpSpPr/>
            <p:nvPr/>
          </p:nvGrpSpPr>
          <p:grpSpPr>
            <a:xfrm>
              <a:off x="1043608" y="3912670"/>
              <a:ext cx="2376264" cy="1668657"/>
              <a:chOff x="1259632" y="3078191"/>
              <a:chExt cx="2376264" cy="1668657"/>
            </a:xfrm>
          </p:grpSpPr>
          <p:sp>
            <p:nvSpPr>
              <p:cNvPr id="46" name="Rectangle 37"/>
              <p:cNvSpPr/>
              <p:nvPr/>
            </p:nvSpPr>
            <p:spPr>
              <a:xfrm>
                <a:off x="2267744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7" name="Rectangle 38"/>
              <p:cNvSpPr/>
              <p:nvPr/>
            </p:nvSpPr>
            <p:spPr>
              <a:xfrm>
                <a:off x="3275856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8" name="Rectangle 39"/>
              <p:cNvSpPr/>
              <p:nvPr/>
            </p:nvSpPr>
            <p:spPr>
              <a:xfrm>
                <a:off x="1259632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9" name="Rectangle 40"/>
              <p:cNvSpPr/>
              <p:nvPr/>
            </p:nvSpPr>
            <p:spPr>
              <a:xfrm>
                <a:off x="1691680" y="3078191"/>
                <a:ext cx="1512168" cy="71084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4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0" name="Straight Arrow Connector 41"/>
              <p:cNvCxnSpPr>
                <a:stCxn id="49" idx="2"/>
                <a:endCxn id="47" idx="0"/>
              </p:cNvCxnSpPr>
              <p:nvPr/>
            </p:nvCxnSpPr>
            <p:spPr>
              <a:xfrm>
                <a:off x="2447764" y="3789040"/>
                <a:ext cx="1008112" cy="741783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42"/>
              <p:cNvCxnSpPr>
                <a:stCxn id="49" idx="2"/>
                <a:endCxn id="48" idx="0"/>
              </p:cNvCxnSpPr>
              <p:nvPr/>
            </p:nvCxnSpPr>
            <p:spPr>
              <a:xfrm flipH="1">
                <a:off x="1439652" y="3789040"/>
                <a:ext cx="1008112" cy="741783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组合 61"/>
          <p:cNvGrpSpPr/>
          <p:nvPr/>
        </p:nvGrpSpPr>
        <p:grpSpPr>
          <a:xfrm>
            <a:off x="4738347" y="2060848"/>
            <a:ext cx="4048454" cy="2245775"/>
            <a:chOff x="3389185" y="2327015"/>
            <a:chExt cx="3651546" cy="2087425"/>
          </a:xfrm>
        </p:grpSpPr>
        <p:grpSp>
          <p:nvGrpSpPr>
            <p:cNvPr id="53" name="Group 23"/>
            <p:cNvGrpSpPr/>
            <p:nvPr/>
          </p:nvGrpSpPr>
          <p:grpSpPr>
            <a:xfrm>
              <a:off x="3389185" y="2327015"/>
              <a:ext cx="3271046" cy="2079512"/>
              <a:chOff x="5189384" y="2667336"/>
              <a:chExt cx="3271047" cy="2079512"/>
            </a:xfrm>
          </p:grpSpPr>
          <p:sp>
            <p:nvSpPr>
              <p:cNvPr id="65" name="Rectangle 18"/>
              <p:cNvSpPr/>
              <p:nvPr/>
            </p:nvSpPr>
            <p:spPr>
              <a:xfrm>
                <a:off x="5436096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6" name="Rectangle 19"/>
              <p:cNvSpPr/>
              <p:nvPr/>
            </p:nvSpPr>
            <p:spPr>
              <a:xfrm>
                <a:off x="5189384" y="3573016"/>
                <a:ext cx="850035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67" name="Straight Arrow Connector 20"/>
              <p:cNvCxnSpPr>
                <a:stCxn id="66" idx="2"/>
                <a:endCxn id="65" idx="0"/>
              </p:cNvCxnSpPr>
              <p:nvPr/>
            </p:nvCxnSpPr>
            <p:spPr>
              <a:xfrm>
                <a:off x="5614401" y="4005064"/>
                <a:ext cx="1716" cy="52576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Freeform 25"/>
              <p:cNvSpPr/>
              <p:nvPr/>
            </p:nvSpPr>
            <p:spPr>
              <a:xfrm>
                <a:off x="5618428" y="3078192"/>
                <a:ext cx="2842003" cy="501770"/>
              </a:xfrm>
              <a:custGeom>
                <a:avLst/>
                <a:gdLst>
                  <a:gd name="connsiteX0" fmla="*/ 0 w 2191110"/>
                  <a:gd name="connsiteY0" fmla="*/ 493144 h 501770"/>
                  <a:gd name="connsiteX1" fmla="*/ 1078302 w 2191110"/>
                  <a:gd name="connsiteY1" fmla="*/ 1438 h 501770"/>
                  <a:gd name="connsiteX2" fmla="*/ 2191110 w 2191110"/>
                  <a:gd name="connsiteY2" fmla="*/ 501770 h 501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91110" h="501770">
                    <a:moveTo>
                      <a:pt x="0" y="493144"/>
                    </a:moveTo>
                    <a:cubicBezTo>
                      <a:pt x="356558" y="246572"/>
                      <a:pt x="713117" y="0"/>
                      <a:pt x="1078302" y="1438"/>
                    </a:cubicBezTo>
                    <a:cubicBezTo>
                      <a:pt x="1443487" y="2876"/>
                      <a:pt x="1817298" y="252323"/>
                      <a:pt x="2191110" y="501770"/>
                    </a:cubicBezTo>
                  </a:path>
                </a:pathLst>
              </a:custGeom>
              <a:ln w="1587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4" name="TextBox 83"/>
              <p:cNvSpPr txBox="1"/>
              <p:nvPr/>
            </p:nvSpPr>
            <p:spPr>
              <a:xfrm>
                <a:off x="6102866" y="2667336"/>
                <a:ext cx="2016224" cy="429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>
                    <a:solidFill>
                      <a:schemeClr val="accent1"/>
                    </a:solidFill>
                  </a:rPr>
                  <a:t>communication</a:t>
                </a:r>
              </a:p>
            </p:txBody>
          </p:sp>
        </p:grpSp>
        <p:sp>
          <p:nvSpPr>
            <p:cNvPr id="54" name="Rectangle 7"/>
            <p:cNvSpPr/>
            <p:nvPr/>
          </p:nvSpPr>
          <p:spPr>
            <a:xfrm>
              <a:off x="6444208" y="419841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Rectangle 8"/>
            <p:cNvSpPr/>
            <p:nvPr/>
          </p:nvSpPr>
          <p:spPr>
            <a:xfrm>
              <a:off x="6218139" y="3240608"/>
              <a:ext cx="822592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accent1"/>
                </a:solidFill>
              </a:endParaRPr>
            </a:p>
          </p:txBody>
        </p:sp>
        <p:cxnSp>
          <p:nvCxnSpPr>
            <p:cNvPr id="56" name="Straight Arrow Connector 9"/>
            <p:cNvCxnSpPr>
              <a:stCxn id="55" idx="2"/>
            </p:cNvCxnSpPr>
            <p:nvPr/>
          </p:nvCxnSpPr>
          <p:spPr>
            <a:xfrm flipH="1">
              <a:off x="6624229" y="3672656"/>
              <a:ext cx="5206" cy="52576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10"/>
            <p:cNvSpPr/>
            <p:nvPr/>
          </p:nvSpPr>
          <p:spPr>
            <a:xfrm>
              <a:off x="5004049" y="419841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8" name="Rectangle 11"/>
            <p:cNvSpPr/>
            <p:nvPr/>
          </p:nvSpPr>
          <p:spPr>
            <a:xfrm>
              <a:off x="4763719" y="3240608"/>
              <a:ext cx="85546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accent1"/>
                </a:solidFill>
              </a:endParaRPr>
            </a:p>
          </p:txBody>
        </p:sp>
        <p:cxnSp>
          <p:nvCxnSpPr>
            <p:cNvPr id="59" name="Straight Arrow Connector 12"/>
            <p:cNvCxnSpPr>
              <a:stCxn id="58" idx="2"/>
            </p:cNvCxnSpPr>
            <p:nvPr/>
          </p:nvCxnSpPr>
          <p:spPr>
            <a:xfrm flipH="1">
              <a:off x="5184070" y="3672656"/>
              <a:ext cx="7382" cy="52576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13"/>
            <p:cNvCxnSpPr>
              <a:stCxn id="66" idx="3"/>
              <a:endCxn id="58" idx="1"/>
            </p:cNvCxnSpPr>
            <p:nvPr/>
          </p:nvCxnSpPr>
          <p:spPr>
            <a:xfrm>
              <a:off x="4239220" y="3448719"/>
              <a:ext cx="524499" cy="7913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5"/>
            <p:cNvCxnSpPr>
              <a:stCxn id="58" idx="3"/>
              <a:endCxn id="55" idx="1"/>
            </p:cNvCxnSpPr>
            <p:nvPr/>
          </p:nvCxnSpPr>
          <p:spPr>
            <a:xfrm>
              <a:off x="5619182" y="3456632"/>
              <a:ext cx="598957" cy="0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Right Arrow 8"/>
          <p:cNvSpPr/>
          <p:nvPr/>
        </p:nvSpPr>
        <p:spPr>
          <a:xfrm>
            <a:off x="3491880" y="2722447"/>
            <a:ext cx="936104" cy="43204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76" name="TextBox 47"/>
          <p:cNvSpPr txBox="1"/>
          <p:nvPr/>
        </p:nvSpPr>
        <p:spPr>
          <a:xfrm>
            <a:off x="2483768" y="5347521"/>
            <a:ext cx="3647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FF0000"/>
                </a:solidFill>
              </a:rPr>
              <a:t>Supervisor Localization</a:t>
            </a:r>
          </a:p>
        </p:txBody>
      </p:sp>
      <p:cxnSp>
        <p:nvCxnSpPr>
          <p:cNvPr id="77" name="Straight Arrow Connector 20"/>
          <p:cNvCxnSpPr>
            <a:endCxn id="46" idx="0"/>
          </p:cNvCxnSpPr>
          <p:nvPr/>
        </p:nvCxnSpPr>
        <p:spPr>
          <a:xfrm>
            <a:off x="1907703" y="3299507"/>
            <a:ext cx="1" cy="7666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3"/>
          <p:cNvSpPr txBox="1"/>
          <p:nvPr/>
        </p:nvSpPr>
        <p:spPr>
          <a:xfrm>
            <a:off x="949009" y="3432485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9" name="TextBox 83"/>
          <p:cNvSpPr txBox="1"/>
          <p:nvPr/>
        </p:nvSpPr>
        <p:spPr>
          <a:xfrm>
            <a:off x="1608863" y="3482784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0" name="TextBox 83"/>
          <p:cNvSpPr txBox="1"/>
          <p:nvPr/>
        </p:nvSpPr>
        <p:spPr>
          <a:xfrm>
            <a:off x="2575215" y="3426458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1" name="TextBox 83"/>
          <p:cNvSpPr txBox="1"/>
          <p:nvPr/>
        </p:nvSpPr>
        <p:spPr>
          <a:xfrm>
            <a:off x="4833969" y="3531340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2" name="TextBox 83"/>
          <p:cNvSpPr txBox="1"/>
          <p:nvPr/>
        </p:nvSpPr>
        <p:spPr>
          <a:xfrm>
            <a:off x="6348935" y="3561717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7986498" y="3565651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36" name="図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863" y="2791299"/>
            <a:ext cx="698434" cy="22511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4" y="4422029"/>
            <a:ext cx="494484" cy="21934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96" y="4422029"/>
            <a:ext cx="502180" cy="21934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921" y="4422030"/>
            <a:ext cx="515648" cy="223191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799" y="4434863"/>
            <a:ext cx="515648" cy="223191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569" y="4438711"/>
            <a:ext cx="502180" cy="219343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422" y="4435441"/>
            <a:ext cx="494484" cy="21934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140672"/>
            <a:ext cx="856207" cy="26936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82" y="3140672"/>
            <a:ext cx="865827" cy="27321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173753"/>
            <a:ext cx="863903" cy="2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2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81" grpId="0"/>
      <p:bldP spid="82" grpId="0"/>
      <p:bldP spid="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Control actions of event 1 (M1)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2" y="2204864"/>
            <a:ext cx="8995815" cy="3724648"/>
          </a:xfrm>
          <a:prstGeom prst="rect">
            <a:avLst/>
          </a:prstGeom>
        </p:spPr>
      </p:pic>
      <p:grpSp>
        <p:nvGrpSpPr>
          <p:cNvPr id="19" name="グループ化 18"/>
          <p:cNvGrpSpPr/>
          <p:nvPr/>
        </p:nvGrpSpPr>
        <p:grpSpPr>
          <a:xfrm>
            <a:off x="5804626" y="1831943"/>
            <a:ext cx="288032" cy="792088"/>
            <a:chOff x="1331640" y="1791071"/>
            <a:chExt cx="288032" cy="792088"/>
          </a:xfrm>
        </p:grpSpPr>
        <p:cxnSp>
          <p:nvCxnSpPr>
            <p:cNvPr id="20" name="直線コネクタ 1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グループ化 22"/>
          <p:cNvGrpSpPr/>
          <p:nvPr/>
        </p:nvGrpSpPr>
        <p:grpSpPr>
          <a:xfrm>
            <a:off x="7973356" y="1831943"/>
            <a:ext cx="288032" cy="792088"/>
            <a:chOff x="1331640" y="1791071"/>
            <a:chExt cx="288032" cy="792088"/>
          </a:xfrm>
        </p:grpSpPr>
        <p:cxnSp>
          <p:nvCxnSpPr>
            <p:cNvPr id="24" name="直線コネクタ 2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グループ化 26"/>
          <p:cNvGrpSpPr/>
          <p:nvPr/>
        </p:nvGrpSpPr>
        <p:grpSpPr>
          <a:xfrm flipV="1">
            <a:off x="7976399" y="5497464"/>
            <a:ext cx="284989" cy="864096"/>
            <a:chOff x="1331640" y="1791071"/>
            <a:chExt cx="288032" cy="792088"/>
          </a:xfrm>
        </p:grpSpPr>
        <p:cxnSp>
          <p:nvCxnSpPr>
            <p:cNvPr id="28" name="直線コネクタ 2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グループ化 30"/>
          <p:cNvGrpSpPr/>
          <p:nvPr/>
        </p:nvGrpSpPr>
        <p:grpSpPr>
          <a:xfrm flipV="1">
            <a:off x="5807669" y="5489867"/>
            <a:ext cx="284989" cy="864096"/>
            <a:chOff x="1331640" y="1791071"/>
            <a:chExt cx="288032" cy="792088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テキスト ボックス 36"/>
          <p:cNvSpPr txBox="1"/>
          <p:nvPr/>
        </p:nvSpPr>
        <p:spPr>
          <a:xfrm>
            <a:off x="6198079" y="148478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8308473" y="148914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8308473" y="623716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015754" y="623716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3" y="5930858"/>
            <a:ext cx="2306949" cy="28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58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Control actions of event 3 (M2)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2" y="2204864"/>
            <a:ext cx="8995815" cy="3724648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1331640" y="1791071"/>
            <a:ext cx="288032" cy="792088"/>
            <a:chOff x="1331640" y="1791071"/>
            <a:chExt cx="288032" cy="792088"/>
          </a:xfrm>
        </p:grpSpPr>
        <p:cxnSp>
          <p:nvCxnSpPr>
            <p:cNvPr id="7" name="直線コネクタ 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>
            <a:off x="3635896" y="1814194"/>
            <a:ext cx="288032" cy="792088"/>
            <a:chOff x="1331640" y="1791071"/>
            <a:chExt cx="288032" cy="792088"/>
          </a:xfrm>
        </p:grpSpPr>
        <p:cxnSp>
          <p:nvCxnSpPr>
            <p:cNvPr id="16" name="直線コネクタ 1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グループ化 26"/>
          <p:cNvGrpSpPr/>
          <p:nvPr/>
        </p:nvGrpSpPr>
        <p:grpSpPr>
          <a:xfrm flipV="1">
            <a:off x="7976399" y="5497464"/>
            <a:ext cx="284989" cy="864096"/>
            <a:chOff x="1331640" y="1791071"/>
            <a:chExt cx="288032" cy="792088"/>
          </a:xfrm>
        </p:grpSpPr>
        <p:cxnSp>
          <p:nvCxnSpPr>
            <p:cNvPr id="28" name="直線コネクタ 27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グループ化 30"/>
          <p:cNvGrpSpPr/>
          <p:nvPr/>
        </p:nvGrpSpPr>
        <p:grpSpPr>
          <a:xfrm flipV="1">
            <a:off x="5807669" y="5489867"/>
            <a:ext cx="284989" cy="864096"/>
            <a:chOff x="1331640" y="1791071"/>
            <a:chExt cx="288032" cy="792088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テキスト ボックス 34"/>
          <p:cNvSpPr txBox="1"/>
          <p:nvPr/>
        </p:nvSpPr>
        <p:spPr>
          <a:xfrm>
            <a:off x="1691680" y="148478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3987995" y="148478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8308473" y="623716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015754" y="623716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3" y="5930858"/>
            <a:ext cx="2316569" cy="28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83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Control actions of event 5 (TU)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2" y="2204864"/>
            <a:ext cx="8995815" cy="3724648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1331640" y="1791071"/>
            <a:ext cx="288032" cy="792088"/>
            <a:chOff x="1331640" y="1791071"/>
            <a:chExt cx="288032" cy="792088"/>
          </a:xfrm>
        </p:grpSpPr>
        <p:cxnSp>
          <p:nvCxnSpPr>
            <p:cNvPr id="7" name="直線コネクタ 6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>
            <a:off x="3635896" y="1814194"/>
            <a:ext cx="288032" cy="792088"/>
            <a:chOff x="1331640" y="1791071"/>
            <a:chExt cx="288032" cy="792088"/>
          </a:xfrm>
        </p:grpSpPr>
        <p:cxnSp>
          <p:nvCxnSpPr>
            <p:cNvPr id="16" name="直線コネクタ 15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グループ化 18"/>
          <p:cNvGrpSpPr/>
          <p:nvPr/>
        </p:nvGrpSpPr>
        <p:grpSpPr>
          <a:xfrm>
            <a:off x="5804626" y="1831943"/>
            <a:ext cx="288032" cy="792088"/>
            <a:chOff x="1331640" y="1791071"/>
            <a:chExt cx="288032" cy="792088"/>
          </a:xfrm>
        </p:grpSpPr>
        <p:cxnSp>
          <p:nvCxnSpPr>
            <p:cNvPr id="20" name="直線コネクタ 19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グループ化 22"/>
          <p:cNvGrpSpPr/>
          <p:nvPr/>
        </p:nvGrpSpPr>
        <p:grpSpPr>
          <a:xfrm>
            <a:off x="7973356" y="1831943"/>
            <a:ext cx="288032" cy="792088"/>
            <a:chOff x="1331640" y="1791071"/>
            <a:chExt cx="288032" cy="792088"/>
          </a:xfrm>
        </p:grpSpPr>
        <p:cxnSp>
          <p:nvCxnSpPr>
            <p:cNvPr id="24" name="直線コネクタ 23"/>
            <p:cNvCxnSpPr/>
            <p:nvPr/>
          </p:nvCxnSpPr>
          <p:spPr>
            <a:xfrm flipV="1">
              <a:off x="1475656" y="1791071"/>
              <a:ext cx="0" cy="7920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H="1" flipV="1">
              <a:off x="1331640" y="1916833"/>
              <a:ext cx="288032" cy="2880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テキスト ボックス 34"/>
          <p:cNvSpPr txBox="1"/>
          <p:nvPr/>
        </p:nvSpPr>
        <p:spPr>
          <a:xfrm>
            <a:off x="1691680" y="148478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3987995" y="148478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198079" y="148478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8308473" y="148914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2" y="5930858"/>
            <a:ext cx="2314645" cy="28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41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Transfer Line</a:t>
            </a:r>
          </a:p>
        </p:txBody>
      </p:sp>
      <p:grpSp>
        <p:nvGrpSpPr>
          <p:cNvPr id="41" name="Group 74" descr=" 75"/>
          <p:cNvGrpSpPr/>
          <p:nvPr/>
        </p:nvGrpSpPr>
        <p:grpSpPr>
          <a:xfrm>
            <a:off x="575555" y="2213472"/>
            <a:ext cx="2664297" cy="1791703"/>
            <a:chOff x="1043608" y="3912670"/>
            <a:chExt cx="2376264" cy="1668657"/>
          </a:xfrm>
        </p:grpSpPr>
        <p:sp>
          <p:nvSpPr>
            <p:cNvPr id="42" name="Rectangle 30"/>
            <p:cNvSpPr/>
            <p:nvPr/>
          </p:nvSpPr>
          <p:spPr>
            <a:xfrm>
              <a:off x="2483768" y="4941168"/>
              <a:ext cx="72008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Group 4"/>
            <p:cNvGrpSpPr/>
            <p:nvPr/>
          </p:nvGrpSpPr>
          <p:grpSpPr>
            <a:xfrm>
              <a:off x="1043608" y="3912670"/>
              <a:ext cx="2376264" cy="1668657"/>
              <a:chOff x="1259632" y="3078191"/>
              <a:chExt cx="2376264" cy="1668657"/>
            </a:xfrm>
          </p:grpSpPr>
          <p:sp>
            <p:nvSpPr>
              <p:cNvPr id="46" name="Rectangle 37"/>
              <p:cNvSpPr/>
              <p:nvPr/>
            </p:nvSpPr>
            <p:spPr>
              <a:xfrm>
                <a:off x="2267744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7" name="Rectangle 38"/>
              <p:cNvSpPr/>
              <p:nvPr/>
            </p:nvSpPr>
            <p:spPr>
              <a:xfrm>
                <a:off x="3275856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8" name="Rectangle 39"/>
              <p:cNvSpPr/>
              <p:nvPr/>
            </p:nvSpPr>
            <p:spPr>
              <a:xfrm>
                <a:off x="1259632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9" name="Rectangle 40"/>
              <p:cNvSpPr/>
              <p:nvPr/>
            </p:nvSpPr>
            <p:spPr>
              <a:xfrm>
                <a:off x="1691680" y="3078191"/>
                <a:ext cx="1512168" cy="71084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4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0" name="Straight Arrow Connector 41"/>
              <p:cNvCxnSpPr>
                <a:stCxn id="49" idx="2"/>
                <a:endCxn id="47" idx="0"/>
              </p:cNvCxnSpPr>
              <p:nvPr/>
            </p:nvCxnSpPr>
            <p:spPr>
              <a:xfrm>
                <a:off x="2447764" y="3789040"/>
                <a:ext cx="1008112" cy="741783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42"/>
              <p:cNvCxnSpPr>
                <a:stCxn id="49" idx="2"/>
                <a:endCxn id="48" idx="0"/>
              </p:cNvCxnSpPr>
              <p:nvPr/>
            </p:nvCxnSpPr>
            <p:spPr>
              <a:xfrm flipH="1">
                <a:off x="1439652" y="3789040"/>
                <a:ext cx="1008112" cy="741783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组合 61"/>
          <p:cNvGrpSpPr/>
          <p:nvPr/>
        </p:nvGrpSpPr>
        <p:grpSpPr>
          <a:xfrm>
            <a:off x="4738347" y="1767898"/>
            <a:ext cx="4048454" cy="2245775"/>
            <a:chOff x="3389185" y="2327015"/>
            <a:chExt cx="3651546" cy="2087425"/>
          </a:xfrm>
        </p:grpSpPr>
        <p:grpSp>
          <p:nvGrpSpPr>
            <p:cNvPr id="53" name="Group 23"/>
            <p:cNvGrpSpPr/>
            <p:nvPr/>
          </p:nvGrpSpPr>
          <p:grpSpPr>
            <a:xfrm>
              <a:off x="3389185" y="2327015"/>
              <a:ext cx="3271046" cy="2079512"/>
              <a:chOff x="5189384" y="2667336"/>
              <a:chExt cx="3271047" cy="2079512"/>
            </a:xfrm>
          </p:grpSpPr>
          <p:sp>
            <p:nvSpPr>
              <p:cNvPr id="65" name="Rectangle 18"/>
              <p:cNvSpPr/>
              <p:nvPr/>
            </p:nvSpPr>
            <p:spPr>
              <a:xfrm>
                <a:off x="5436096" y="4530824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6" name="Rectangle 19"/>
              <p:cNvSpPr/>
              <p:nvPr/>
            </p:nvSpPr>
            <p:spPr>
              <a:xfrm>
                <a:off x="5189384" y="3573016"/>
                <a:ext cx="850035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67" name="Straight Arrow Connector 20 1"/>
              <p:cNvCxnSpPr>
                <a:stCxn id="66" idx="2"/>
                <a:endCxn id="65" idx="0"/>
              </p:cNvCxnSpPr>
              <p:nvPr/>
            </p:nvCxnSpPr>
            <p:spPr>
              <a:xfrm>
                <a:off x="5614401" y="4005064"/>
                <a:ext cx="1716" cy="52576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Freeform 25"/>
              <p:cNvSpPr/>
              <p:nvPr/>
            </p:nvSpPr>
            <p:spPr>
              <a:xfrm>
                <a:off x="5618428" y="3078192"/>
                <a:ext cx="2842003" cy="501770"/>
              </a:xfrm>
              <a:custGeom>
                <a:avLst/>
                <a:gdLst>
                  <a:gd name="connsiteX0" fmla="*/ 0 w 2191110"/>
                  <a:gd name="connsiteY0" fmla="*/ 493144 h 501770"/>
                  <a:gd name="connsiteX1" fmla="*/ 1078302 w 2191110"/>
                  <a:gd name="connsiteY1" fmla="*/ 1438 h 501770"/>
                  <a:gd name="connsiteX2" fmla="*/ 2191110 w 2191110"/>
                  <a:gd name="connsiteY2" fmla="*/ 501770 h 501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91110" h="501770">
                    <a:moveTo>
                      <a:pt x="0" y="493144"/>
                    </a:moveTo>
                    <a:cubicBezTo>
                      <a:pt x="356558" y="246572"/>
                      <a:pt x="713117" y="0"/>
                      <a:pt x="1078302" y="1438"/>
                    </a:cubicBezTo>
                    <a:cubicBezTo>
                      <a:pt x="1443487" y="2876"/>
                      <a:pt x="1817298" y="252323"/>
                      <a:pt x="2191110" y="501770"/>
                    </a:cubicBezTo>
                  </a:path>
                </a:pathLst>
              </a:custGeom>
              <a:ln w="1587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4" name="TextBox 83 1"/>
              <p:cNvSpPr txBox="1"/>
              <p:nvPr/>
            </p:nvSpPr>
            <p:spPr>
              <a:xfrm>
                <a:off x="6102866" y="2667336"/>
                <a:ext cx="2016224" cy="429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dirty="0">
                    <a:solidFill>
                      <a:schemeClr val="accent1"/>
                    </a:solidFill>
                  </a:rPr>
                  <a:t>communication</a:t>
                </a:r>
              </a:p>
            </p:txBody>
          </p:sp>
        </p:grpSp>
        <p:sp>
          <p:nvSpPr>
            <p:cNvPr id="54" name="Rectangle 7"/>
            <p:cNvSpPr/>
            <p:nvPr/>
          </p:nvSpPr>
          <p:spPr>
            <a:xfrm>
              <a:off x="6444208" y="419841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Rectangle 8"/>
            <p:cNvSpPr/>
            <p:nvPr/>
          </p:nvSpPr>
          <p:spPr>
            <a:xfrm>
              <a:off x="6218139" y="3240608"/>
              <a:ext cx="822592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accent1"/>
                </a:solidFill>
              </a:endParaRPr>
            </a:p>
          </p:txBody>
        </p:sp>
        <p:cxnSp>
          <p:nvCxnSpPr>
            <p:cNvPr id="56" name="Straight Arrow Connector 9"/>
            <p:cNvCxnSpPr>
              <a:stCxn id="55" idx="2"/>
            </p:cNvCxnSpPr>
            <p:nvPr/>
          </p:nvCxnSpPr>
          <p:spPr>
            <a:xfrm flipH="1">
              <a:off x="6624229" y="3672656"/>
              <a:ext cx="5206" cy="52576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10"/>
            <p:cNvSpPr/>
            <p:nvPr/>
          </p:nvSpPr>
          <p:spPr>
            <a:xfrm>
              <a:off x="5004049" y="4198416"/>
              <a:ext cx="36004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8" name="Rectangle 11"/>
            <p:cNvSpPr/>
            <p:nvPr/>
          </p:nvSpPr>
          <p:spPr>
            <a:xfrm>
              <a:off x="4763719" y="3240608"/>
              <a:ext cx="855464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accent1"/>
                </a:solidFill>
              </a:endParaRPr>
            </a:p>
          </p:txBody>
        </p:sp>
        <p:cxnSp>
          <p:nvCxnSpPr>
            <p:cNvPr id="59" name="Straight Arrow Connector 12"/>
            <p:cNvCxnSpPr>
              <a:stCxn id="58" idx="2"/>
            </p:cNvCxnSpPr>
            <p:nvPr/>
          </p:nvCxnSpPr>
          <p:spPr>
            <a:xfrm flipH="1">
              <a:off x="5184070" y="3672656"/>
              <a:ext cx="7382" cy="52576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13"/>
            <p:cNvCxnSpPr>
              <a:stCxn id="66" idx="3"/>
              <a:endCxn id="58" idx="1"/>
            </p:cNvCxnSpPr>
            <p:nvPr/>
          </p:nvCxnSpPr>
          <p:spPr>
            <a:xfrm>
              <a:off x="4239220" y="3448719"/>
              <a:ext cx="524499" cy="7913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5"/>
            <p:cNvCxnSpPr>
              <a:stCxn id="58" idx="3"/>
              <a:endCxn id="55" idx="1"/>
            </p:cNvCxnSpPr>
            <p:nvPr/>
          </p:nvCxnSpPr>
          <p:spPr>
            <a:xfrm>
              <a:off x="5619182" y="3456632"/>
              <a:ext cx="598957" cy="0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Right Arrow 8"/>
          <p:cNvSpPr/>
          <p:nvPr/>
        </p:nvSpPr>
        <p:spPr>
          <a:xfrm>
            <a:off x="3491880" y="2429497"/>
            <a:ext cx="936104" cy="43204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76" name="TextBox 47"/>
          <p:cNvSpPr txBox="1"/>
          <p:nvPr/>
        </p:nvSpPr>
        <p:spPr>
          <a:xfrm>
            <a:off x="548374" y="5023007"/>
            <a:ext cx="3647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FF0000"/>
                </a:solidFill>
              </a:rPr>
              <a:t>Key question (?)</a:t>
            </a:r>
          </a:p>
        </p:txBody>
      </p:sp>
      <p:cxnSp>
        <p:nvCxnSpPr>
          <p:cNvPr id="77" name="Straight Arrow Connector 20 2"/>
          <p:cNvCxnSpPr>
            <a:endCxn id="46" idx="0"/>
          </p:cNvCxnSpPr>
          <p:nvPr/>
        </p:nvCxnSpPr>
        <p:spPr>
          <a:xfrm>
            <a:off x="1907703" y="3006557"/>
            <a:ext cx="1" cy="7666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3 2"/>
          <p:cNvSpPr txBox="1"/>
          <p:nvPr/>
        </p:nvSpPr>
        <p:spPr>
          <a:xfrm>
            <a:off x="949009" y="3139535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9" name="TextBox 83 3"/>
          <p:cNvSpPr txBox="1"/>
          <p:nvPr/>
        </p:nvSpPr>
        <p:spPr>
          <a:xfrm>
            <a:off x="1608863" y="3189834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0" name="TextBox 83 4"/>
          <p:cNvSpPr txBox="1"/>
          <p:nvPr/>
        </p:nvSpPr>
        <p:spPr>
          <a:xfrm>
            <a:off x="2575215" y="3133508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1" name="TextBox 83 5"/>
          <p:cNvSpPr txBox="1"/>
          <p:nvPr/>
        </p:nvSpPr>
        <p:spPr>
          <a:xfrm>
            <a:off x="4833969" y="3238390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2" name="TextBox 83 6"/>
          <p:cNvSpPr txBox="1"/>
          <p:nvPr/>
        </p:nvSpPr>
        <p:spPr>
          <a:xfrm>
            <a:off x="6348935" y="3268767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3" name="TextBox 83 7"/>
          <p:cNvSpPr txBox="1"/>
          <p:nvPr/>
        </p:nvSpPr>
        <p:spPr>
          <a:xfrm>
            <a:off x="7986498" y="3272701"/>
            <a:ext cx="37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36" name="図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863" y="2498349"/>
            <a:ext cx="698434" cy="22511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4" y="4129079"/>
            <a:ext cx="494484" cy="21934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96" y="4129079"/>
            <a:ext cx="502180" cy="21934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921" y="4129080"/>
            <a:ext cx="515648" cy="223191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799" y="4141913"/>
            <a:ext cx="515648" cy="223191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569" y="4145761"/>
            <a:ext cx="502180" cy="219343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422" y="4142491"/>
            <a:ext cx="494484" cy="21934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47722"/>
            <a:ext cx="856207" cy="26936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82" y="2847722"/>
            <a:ext cx="865827" cy="27321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880803"/>
            <a:ext cx="863903" cy="2732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DD1C0D-4E62-46B7-967E-72F4223D2997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785830"/>
            <a:ext cx="6986265" cy="3193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DB30FE-61E3-426A-85A9-E19EA3E96CA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6273004"/>
            <a:ext cx="8200349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9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Localization problem</a:t>
            </a:r>
          </a:p>
        </p:txBody>
      </p:sp>
      <p:pic>
        <p:nvPicPr>
          <p:cNvPr id="22" name="図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700810"/>
            <a:ext cx="7798219" cy="1098637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3" y="3935270"/>
            <a:ext cx="6959332" cy="30784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517155"/>
            <a:ext cx="6401351" cy="32324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121982"/>
            <a:ext cx="7371078" cy="32324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040242"/>
            <a:ext cx="6036945" cy="28384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207661"/>
            <a:ext cx="2945737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5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Localization procedure</a:t>
            </a:r>
          </a:p>
        </p:txBody>
      </p:sp>
      <p:pic>
        <p:nvPicPr>
          <p:cNvPr id="22" name="図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700810"/>
            <a:ext cx="7798219" cy="109863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4499981"/>
            <a:ext cx="4921750" cy="275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F02282-6434-4AE0-9CD1-3077E64651A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5482044"/>
            <a:ext cx="6886575" cy="285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35B537-FDDF-43F2-95F7-ED601535AFD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06371"/>
            <a:ext cx="6035778" cy="28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0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87" name="図 8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84" y="2280985"/>
            <a:ext cx="252052" cy="225115"/>
          </a:xfrm>
          <a:prstGeom prst="rect">
            <a:avLst/>
          </a:prstGeom>
        </p:spPr>
      </p:pic>
      <p:grpSp>
        <p:nvGrpSpPr>
          <p:cNvPr id="7" name="Group 13"/>
          <p:cNvGrpSpPr/>
          <p:nvPr/>
        </p:nvGrpSpPr>
        <p:grpSpPr>
          <a:xfrm>
            <a:off x="1403648" y="3583215"/>
            <a:ext cx="504056" cy="369332"/>
            <a:chOff x="4067944" y="3707740"/>
            <a:chExt cx="504056" cy="369332"/>
          </a:xfrm>
        </p:grpSpPr>
        <p:sp>
          <p:nvSpPr>
            <p:cNvPr id="8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2483768" y="2944435"/>
            <a:ext cx="504056" cy="369332"/>
            <a:chOff x="4067944" y="3707740"/>
            <a:chExt cx="504056" cy="369332"/>
          </a:xfrm>
        </p:grpSpPr>
        <p:sp>
          <p:nvSpPr>
            <p:cNvPr id="11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18"/>
          <p:cNvGrpSpPr/>
          <p:nvPr/>
        </p:nvGrpSpPr>
        <p:grpSpPr>
          <a:xfrm>
            <a:off x="2483768" y="4321879"/>
            <a:ext cx="504056" cy="369332"/>
            <a:chOff x="4067944" y="3707740"/>
            <a:chExt cx="504056" cy="369332"/>
          </a:xfrm>
        </p:grpSpPr>
        <p:sp>
          <p:nvSpPr>
            <p:cNvPr id="14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16" name="Group 21"/>
          <p:cNvGrpSpPr/>
          <p:nvPr/>
        </p:nvGrpSpPr>
        <p:grpSpPr>
          <a:xfrm>
            <a:off x="3563888" y="3592507"/>
            <a:ext cx="504056" cy="369332"/>
            <a:chOff x="4067944" y="3707740"/>
            <a:chExt cx="504056" cy="369332"/>
          </a:xfrm>
        </p:grpSpPr>
        <p:sp>
          <p:nvSpPr>
            <p:cNvPr id="1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5"/>
          <p:cNvCxnSpPr>
            <a:endCxn id="12" idx="1"/>
          </p:cNvCxnSpPr>
          <p:nvPr/>
        </p:nvCxnSpPr>
        <p:spPr>
          <a:xfrm flipV="1">
            <a:off x="1691680" y="3129101"/>
            <a:ext cx="792088" cy="52612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8"/>
          <p:cNvCxnSpPr>
            <a:stCxn id="9" idx="2"/>
            <a:endCxn id="15" idx="1"/>
          </p:cNvCxnSpPr>
          <p:nvPr/>
        </p:nvCxnSpPr>
        <p:spPr>
          <a:xfrm>
            <a:off x="1655676" y="3952547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32"/>
          <p:cNvCxnSpPr/>
          <p:nvPr/>
        </p:nvCxnSpPr>
        <p:spPr>
          <a:xfrm flipV="1">
            <a:off x="2843808" y="3961839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36"/>
          <p:cNvCxnSpPr/>
          <p:nvPr/>
        </p:nvCxnSpPr>
        <p:spPr>
          <a:xfrm>
            <a:off x="2843808" y="3097743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43"/>
          <p:cNvCxnSpPr/>
          <p:nvPr/>
        </p:nvCxnSpPr>
        <p:spPr>
          <a:xfrm flipH="1">
            <a:off x="1763688" y="3784132"/>
            <a:ext cx="1800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47"/>
          <p:cNvSpPr/>
          <p:nvPr/>
        </p:nvSpPr>
        <p:spPr>
          <a:xfrm rot="5400000">
            <a:off x="2267744" y="4537903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6" name="Straight Arrow Connector 60"/>
          <p:cNvCxnSpPr/>
          <p:nvPr/>
        </p:nvCxnSpPr>
        <p:spPr>
          <a:xfrm>
            <a:off x="971600" y="3777173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70"/>
          <p:cNvGrpSpPr/>
          <p:nvPr/>
        </p:nvGrpSpPr>
        <p:grpSpPr>
          <a:xfrm>
            <a:off x="5580112" y="3583215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6660232" y="2944435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6660232" y="4321879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7740352" y="3592507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5832140" y="3952547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7020272" y="3961839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7020272" y="3097743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7236296" y="3789951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6444208" y="4537903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5148064" y="3777173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7383872" y="3669161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6732240" y="4825935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20" y="3173311"/>
            <a:ext cx="171241" cy="140456"/>
          </a:xfrm>
          <a:prstGeom prst="rect">
            <a:avLst/>
          </a:prstGeom>
        </p:spPr>
      </p:pic>
      <p:pic>
        <p:nvPicPr>
          <p:cNvPr id="69" name="図 6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52" y="3584995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215" y="5154108"/>
            <a:ext cx="171241" cy="140456"/>
          </a:xfrm>
          <a:prstGeom prst="rect">
            <a:avLst/>
          </a:prstGeom>
        </p:spPr>
      </p:pic>
      <p:pic>
        <p:nvPicPr>
          <p:cNvPr id="72" name="図 7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680" y="3157387"/>
            <a:ext cx="180861" cy="144304"/>
          </a:xfrm>
          <a:prstGeom prst="rect">
            <a:avLst/>
          </a:prstGeom>
        </p:spPr>
      </p:pic>
      <p:pic>
        <p:nvPicPr>
          <p:cNvPr id="74" name="図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92" y="4264489"/>
            <a:ext cx="177013" cy="286684"/>
          </a:xfrm>
          <a:prstGeom prst="rect">
            <a:avLst/>
          </a:prstGeom>
        </p:spPr>
      </p:pic>
      <p:pic>
        <p:nvPicPr>
          <p:cNvPr id="75" name="図 7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970" y="4311570"/>
            <a:ext cx="177013" cy="286684"/>
          </a:xfrm>
          <a:prstGeom prst="rect">
            <a:avLst/>
          </a:prstGeom>
        </p:spPr>
      </p:pic>
      <p:pic>
        <p:nvPicPr>
          <p:cNvPr id="76" name="図 7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693" y="3194679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051" y="3756887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88" y="5175476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53" y="3178755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65" y="4285857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43" y="4332938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"/>
          <p:cNvCxnSpPr>
            <a:endCxn id="36" idx="1"/>
          </p:cNvCxnSpPr>
          <p:nvPr/>
        </p:nvCxnSpPr>
        <p:spPr>
          <a:xfrm flipV="1">
            <a:off x="5904148" y="3129101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08" y="2276872"/>
            <a:ext cx="698434" cy="225115"/>
          </a:xfrm>
          <a:prstGeom prst="rect">
            <a:avLst/>
          </a:prstGeom>
        </p:spPr>
      </p:pic>
      <p:cxnSp>
        <p:nvCxnSpPr>
          <p:cNvPr id="90" name="Straight Arrow Connector 60"/>
          <p:cNvCxnSpPr/>
          <p:nvPr/>
        </p:nvCxnSpPr>
        <p:spPr>
          <a:xfrm>
            <a:off x="3923928" y="3767881"/>
            <a:ext cx="360040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312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information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700809"/>
            <a:ext cx="7565408" cy="71575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5" y="2708920"/>
            <a:ext cx="3955871" cy="60415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797152"/>
            <a:ext cx="4027061" cy="228963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3647042"/>
            <a:ext cx="2206899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4124981"/>
            <a:ext cx="2884169" cy="31939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9" y="5378892"/>
            <a:ext cx="2235760" cy="31939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9" y="5856830"/>
            <a:ext cx="3482552" cy="31939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6369303"/>
            <a:ext cx="5726008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1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87" name="図 8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84" y="1488897"/>
            <a:ext cx="252052" cy="225115"/>
          </a:xfrm>
          <a:prstGeom prst="rect">
            <a:avLst/>
          </a:prstGeom>
        </p:spPr>
      </p:pic>
      <p:grpSp>
        <p:nvGrpSpPr>
          <p:cNvPr id="7" name="Group 13"/>
          <p:cNvGrpSpPr/>
          <p:nvPr/>
        </p:nvGrpSpPr>
        <p:grpSpPr>
          <a:xfrm>
            <a:off x="1403648" y="2791127"/>
            <a:ext cx="504056" cy="369332"/>
            <a:chOff x="4067944" y="3707740"/>
            <a:chExt cx="504056" cy="369332"/>
          </a:xfrm>
        </p:grpSpPr>
        <p:sp>
          <p:nvSpPr>
            <p:cNvPr id="8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2483768" y="2152347"/>
            <a:ext cx="504056" cy="369332"/>
            <a:chOff x="4067944" y="3707740"/>
            <a:chExt cx="504056" cy="369332"/>
          </a:xfrm>
        </p:grpSpPr>
        <p:sp>
          <p:nvSpPr>
            <p:cNvPr id="11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18"/>
          <p:cNvGrpSpPr/>
          <p:nvPr/>
        </p:nvGrpSpPr>
        <p:grpSpPr>
          <a:xfrm>
            <a:off x="2483768" y="3529791"/>
            <a:ext cx="504056" cy="369332"/>
            <a:chOff x="4067944" y="3707740"/>
            <a:chExt cx="504056" cy="369332"/>
          </a:xfrm>
        </p:grpSpPr>
        <p:sp>
          <p:nvSpPr>
            <p:cNvPr id="14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16" name="Group 21"/>
          <p:cNvGrpSpPr/>
          <p:nvPr/>
        </p:nvGrpSpPr>
        <p:grpSpPr>
          <a:xfrm>
            <a:off x="3563888" y="2800419"/>
            <a:ext cx="504056" cy="369332"/>
            <a:chOff x="4067944" y="3707740"/>
            <a:chExt cx="504056" cy="369332"/>
          </a:xfrm>
        </p:grpSpPr>
        <p:sp>
          <p:nvSpPr>
            <p:cNvPr id="1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5"/>
          <p:cNvCxnSpPr>
            <a:endCxn id="12" idx="1"/>
          </p:cNvCxnSpPr>
          <p:nvPr/>
        </p:nvCxnSpPr>
        <p:spPr>
          <a:xfrm flipV="1">
            <a:off x="1691680" y="2337013"/>
            <a:ext cx="792088" cy="52612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8"/>
          <p:cNvCxnSpPr>
            <a:stCxn id="9" idx="2"/>
            <a:endCxn id="15" idx="1"/>
          </p:cNvCxnSpPr>
          <p:nvPr/>
        </p:nvCxnSpPr>
        <p:spPr>
          <a:xfrm>
            <a:off x="1655676" y="316045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32"/>
          <p:cNvCxnSpPr/>
          <p:nvPr/>
        </p:nvCxnSpPr>
        <p:spPr>
          <a:xfrm flipV="1">
            <a:off x="2843808" y="316975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36"/>
          <p:cNvCxnSpPr/>
          <p:nvPr/>
        </p:nvCxnSpPr>
        <p:spPr>
          <a:xfrm>
            <a:off x="2843808" y="230565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43"/>
          <p:cNvCxnSpPr/>
          <p:nvPr/>
        </p:nvCxnSpPr>
        <p:spPr>
          <a:xfrm flipH="1">
            <a:off x="1763688" y="2992044"/>
            <a:ext cx="1800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47"/>
          <p:cNvSpPr/>
          <p:nvPr/>
        </p:nvSpPr>
        <p:spPr>
          <a:xfrm rot="5400000">
            <a:off x="2267744" y="374581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6" name="Straight Arrow Connector 60"/>
          <p:cNvCxnSpPr/>
          <p:nvPr/>
        </p:nvCxnSpPr>
        <p:spPr>
          <a:xfrm>
            <a:off x="971600" y="298508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70"/>
          <p:cNvGrpSpPr/>
          <p:nvPr/>
        </p:nvGrpSpPr>
        <p:grpSpPr>
          <a:xfrm>
            <a:off x="5580112" y="2791127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6660232" y="2152347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6660232" y="3529791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7740352" y="2800419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5832140" y="316045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7020272" y="316975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7020272" y="230565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7236296" y="2997863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6444208" y="374581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5148064" y="298508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7383872" y="2877073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6732240" y="4033847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20" y="2381223"/>
            <a:ext cx="171241" cy="140456"/>
          </a:xfrm>
          <a:prstGeom prst="rect">
            <a:avLst/>
          </a:prstGeom>
        </p:spPr>
      </p:pic>
      <p:pic>
        <p:nvPicPr>
          <p:cNvPr id="69" name="図 6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52" y="2792907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215" y="4362020"/>
            <a:ext cx="171241" cy="140456"/>
          </a:xfrm>
          <a:prstGeom prst="rect">
            <a:avLst/>
          </a:prstGeom>
        </p:spPr>
      </p:pic>
      <p:pic>
        <p:nvPicPr>
          <p:cNvPr id="72" name="図 7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680" y="2365299"/>
            <a:ext cx="180861" cy="144304"/>
          </a:xfrm>
          <a:prstGeom prst="rect">
            <a:avLst/>
          </a:prstGeom>
        </p:spPr>
      </p:pic>
      <p:pic>
        <p:nvPicPr>
          <p:cNvPr id="74" name="図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92" y="3472401"/>
            <a:ext cx="177013" cy="286684"/>
          </a:xfrm>
          <a:prstGeom prst="rect">
            <a:avLst/>
          </a:prstGeom>
        </p:spPr>
      </p:pic>
      <p:pic>
        <p:nvPicPr>
          <p:cNvPr id="75" name="図 7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970" y="3519482"/>
            <a:ext cx="177013" cy="286684"/>
          </a:xfrm>
          <a:prstGeom prst="rect">
            <a:avLst/>
          </a:prstGeom>
        </p:spPr>
      </p:pic>
      <p:pic>
        <p:nvPicPr>
          <p:cNvPr id="76" name="図 7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693" y="2402591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051" y="2964799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88" y="4383388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53" y="2386667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65" y="3493769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43" y="3540850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"/>
          <p:cNvCxnSpPr>
            <a:endCxn id="36" idx="1"/>
          </p:cNvCxnSpPr>
          <p:nvPr/>
        </p:nvCxnSpPr>
        <p:spPr>
          <a:xfrm flipV="1">
            <a:off x="5904148" y="2337013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08" y="1484784"/>
            <a:ext cx="698434" cy="225115"/>
          </a:xfrm>
          <a:prstGeom prst="rect">
            <a:avLst/>
          </a:prstGeom>
        </p:spPr>
      </p:pic>
      <p:cxnSp>
        <p:nvCxnSpPr>
          <p:cNvPr id="90" name="Straight Arrow Connector 60"/>
          <p:cNvCxnSpPr/>
          <p:nvPr/>
        </p:nvCxnSpPr>
        <p:spPr>
          <a:xfrm>
            <a:off x="3923928" y="2975793"/>
            <a:ext cx="360040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379" y="4848711"/>
            <a:ext cx="369419" cy="26744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740" y="4848711"/>
            <a:ext cx="396356" cy="26744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132" y="5343202"/>
            <a:ext cx="290533" cy="192406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133" y="5688714"/>
            <a:ext cx="280913" cy="188558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514" y="6030378"/>
            <a:ext cx="288609" cy="188558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514" y="6375890"/>
            <a:ext cx="290533" cy="19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619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Note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59" y="2492896"/>
            <a:ext cx="369419" cy="26744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92896"/>
            <a:ext cx="396356" cy="267444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964" y="3139988"/>
            <a:ext cx="136608" cy="219343"/>
          </a:xfrm>
          <a:prstGeom prst="rect">
            <a:avLst/>
          </a:prstGeom>
        </p:spPr>
      </p:pic>
      <p:pic>
        <p:nvPicPr>
          <p:cNvPr id="71" name="図 7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794" y="3112199"/>
            <a:ext cx="136608" cy="219343"/>
          </a:xfrm>
          <a:prstGeom prst="rect">
            <a:avLst/>
          </a:prstGeom>
        </p:spPr>
      </p:pic>
      <p:pic>
        <p:nvPicPr>
          <p:cNvPr id="73" name="図 7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964" y="3701967"/>
            <a:ext cx="136608" cy="219343"/>
          </a:xfrm>
          <a:prstGeom prst="rect">
            <a:avLst/>
          </a:prstGeom>
        </p:spPr>
      </p:pic>
      <p:pic>
        <p:nvPicPr>
          <p:cNvPr id="43" name="図 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795" y="3674178"/>
            <a:ext cx="107747" cy="213571"/>
          </a:xfrm>
          <a:prstGeom prst="rect">
            <a:avLst/>
          </a:prstGeom>
        </p:spPr>
      </p:pic>
      <p:pic>
        <p:nvPicPr>
          <p:cNvPr id="50" name="図 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965" y="4284540"/>
            <a:ext cx="107747" cy="213571"/>
          </a:xfrm>
          <a:prstGeom prst="rect">
            <a:avLst/>
          </a:prstGeom>
        </p:spPr>
      </p:pic>
      <p:pic>
        <p:nvPicPr>
          <p:cNvPr id="85" name="図 8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794" y="4256751"/>
            <a:ext cx="136608" cy="219343"/>
          </a:xfrm>
          <a:prstGeom prst="rect">
            <a:avLst/>
          </a:prstGeom>
        </p:spPr>
      </p:pic>
      <p:pic>
        <p:nvPicPr>
          <p:cNvPr id="86" name="図 8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097" y="4891159"/>
            <a:ext cx="107747" cy="213571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927" y="4863370"/>
            <a:ext cx="107747" cy="213571"/>
          </a:xfrm>
          <a:prstGeom prst="rect">
            <a:avLst/>
          </a:prstGeom>
        </p:spPr>
      </p:pic>
      <p:pic>
        <p:nvPicPr>
          <p:cNvPr id="52" name="図 5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2494498"/>
            <a:ext cx="838889" cy="23088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656862"/>
            <a:ext cx="2414692" cy="22511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246332"/>
            <a:ext cx="2341578" cy="225115"/>
          </a:xfrm>
          <a:prstGeom prst="rect">
            <a:avLst/>
          </a:prstGeom>
        </p:spPr>
      </p:pic>
      <p:pic>
        <p:nvPicPr>
          <p:cNvPr id="55" name="図 5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095677"/>
            <a:ext cx="1321827" cy="225115"/>
          </a:xfrm>
          <a:prstGeom prst="rect">
            <a:avLst/>
          </a:prstGeom>
        </p:spPr>
      </p:pic>
      <p:pic>
        <p:nvPicPr>
          <p:cNvPr id="56" name="図 5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4851827"/>
            <a:ext cx="1585423" cy="28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1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Marking information</a:t>
            </a:r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700810"/>
            <a:ext cx="7565408" cy="715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9913B0-9D0E-43E1-9773-04E865F53EE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3065303"/>
            <a:ext cx="4723572" cy="2289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C953B3-1B17-4C5B-BD0D-2BFEC7AF1C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4797153"/>
            <a:ext cx="8496940" cy="28524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5" y="3647041"/>
            <a:ext cx="2143405" cy="31939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5" y="4124980"/>
            <a:ext cx="2893789" cy="31939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9" y="5378892"/>
            <a:ext cx="2035658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9" y="5856829"/>
            <a:ext cx="7169056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4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87" name="図 8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84" y="1488897"/>
            <a:ext cx="252052" cy="225115"/>
          </a:xfrm>
          <a:prstGeom prst="rect">
            <a:avLst/>
          </a:prstGeom>
        </p:spPr>
      </p:pic>
      <p:grpSp>
        <p:nvGrpSpPr>
          <p:cNvPr id="7" name="Group 13"/>
          <p:cNvGrpSpPr/>
          <p:nvPr/>
        </p:nvGrpSpPr>
        <p:grpSpPr>
          <a:xfrm>
            <a:off x="1403648" y="2791127"/>
            <a:ext cx="504056" cy="369332"/>
            <a:chOff x="4067944" y="3707740"/>
            <a:chExt cx="504056" cy="369332"/>
          </a:xfrm>
        </p:grpSpPr>
        <p:sp>
          <p:nvSpPr>
            <p:cNvPr id="8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2483768" y="2152347"/>
            <a:ext cx="504056" cy="369332"/>
            <a:chOff x="4067944" y="3707740"/>
            <a:chExt cx="504056" cy="369332"/>
          </a:xfrm>
        </p:grpSpPr>
        <p:sp>
          <p:nvSpPr>
            <p:cNvPr id="11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18"/>
          <p:cNvGrpSpPr/>
          <p:nvPr/>
        </p:nvGrpSpPr>
        <p:grpSpPr>
          <a:xfrm>
            <a:off x="2483768" y="3529791"/>
            <a:ext cx="504056" cy="369332"/>
            <a:chOff x="4067944" y="3707740"/>
            <a:chExt cx="504056" cy="369332"/>
          </a:xfrm>
        </p:grpSpPr>
        <p:sp>
          <p:nvSpPr>
            <p:cNvPr id="14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16" name="Group 21"/>
          <p:cNvGrpSpPr/>
          <p:nvPr/>
        </p:nvGrpSpPr>
        <p:grpSpPr>
          <a:xfrm>
            <a:off x="3563888" y="2800419"/>
            <a:ext cx="504056" cy="369332"/>
            <a:chOff x="4067944" y="3707740"/>
            <a:chExt cx="504056" cy="369332"/>
          </a:xfrm>
        </p:grpSpPr>
        <p:sp>
          <p:nvSpPr>
            <p:cNvPr id="1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5"/>
          <p:cNvCxnSpPr>
            <a:endCxn id="12" idx="1"/>
          </p:cNvCxnSpPr>
          <p:nvPr/>
        </p:nvCxnSpPr>
        <p:spPr>
          <a:xfrm flipV="1">
            <a:off x="1691680" y="2337013"/>
            <a:ext cx="792088" cy="52612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8"/>
          <p:cNvCxnSpPr>
            <a:stCxn id="9" idx="2"/>
            <a:endCxn id="15" idx="1"/>
          </p:cNvCxnSpPr>
          <p:nvPr/>
        </p:nvCxnSpPr>
        <p:spPr>
          <a:xfrm>
            <a:off x="1655676" y="316045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32"/>
          <p:cNvCxnSpPr/>
          <p:nvPr/>
        </p:nvCxnSpPr>
        <p:spPr>
          <a:xfrm flipV="1">
            <a:off x="2843808" y="316975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36"/>
          <p:cNvCxnSpPr/>
          <p:nvPr/>
        </p:nvCxnSpPr>
        <p:spPr>
          <a:xfrm>
            <a:off x="2843808" y="230565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43"/>
          <p:cNvCxnSpPr/>
          <p:nvPr/>
        </p:nvCxnSpPr>
        <p:spPr>
          <a:xfrm flipH="1">
            <a:off x="1763688" y="2992044"/>
            <a:ext cx="1800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47"/>
          <p:cNvSpPr/>
          <p:nvPr/>
        </p:nvSpPr>
        <p:spPr>
          <a:xfrm rot="5400000">
            <a:off x="2267744" y="374581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6" name="Straight Arrow Connector 60"/>
          <p:cNvCxnSpPr/>
          <p:nvPr/>
        </p:nvCxnSpPr>
        <p:spPr>
          <a:xfrm>
            <a:off x="971600" y="298508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70"/>
          <p:cNvGrpSpPr/>
          <p:nvPr/>
        </p:nvGrpSpPr>
        <p:grpSpPr>
          <a:xfrm>
            <a:off x="5580112" y="2791127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6660232" y="2152347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6660232" y="3529791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7740352" y="2800419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5832140" y="316045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7020272" y="316975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7020272" y="230565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7236296" y="2997863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6444208" y="374581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5148064" y="298508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7383872" y="2877073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6732240" y="4033847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20" y="2381223"/>
            <a:ext cx="171241" cy="140456"/>
          </a:xfrm>
          <a:prstGeom prst="rect">
            <a:avLst/>
          </a:prstGeom>
        </p:spPr>
      </p:pic>
      <p:pic>
        <p:nvPicPr>
          <p:cNvPr id="69" name="図 6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52" y="2792907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215" y="4362020"/>
            <a:ext cx="171241" cy="140456"/>
          </a:xfrm>
          <a:prstGeom prst="rect">
            <a:avLst/>
          </a:prstGeom>
        </p:spPr>
      </p:pic>
      <p:pic>
        <p:nvPicPr>
          <p:cNvPr id="72" name="図 7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680" y="2365299"/>
            <a:ext cx="180861" cy="144304"/>
          </a:xfrm>
          <a:prstGeom prst="rect">
            <a:avLst/>
          </a:prstGeom>
        </p:spPr>
      </p:pic>
      <p:pic>
        <p:nvPicPr>
          <p:cNvPr id="74" name="図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92" y="3472401"/>
            <a:ext cx="177013" cy="286684"/>
          </a:xfrm>
          <a:prstGeom prst="rect">
            <a:avLst/>
          </a:prstGeom>
        </p:spPr>
      </p:pic>
      <p:pic>
        <p:nvPicPr>
          <p:cNvPr id="75" name="図 7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970" y="3519482"/>
            <a:ext cx="177013" cy="286684"/>
          </a:xfrm>
          <a:prstGeom prst="rect">
            <a:avLst/>
          </a:prstGeom>
        </p:spPr>
      </p:pic>
      <p:pic>
        <p:nvPicPr>
          <p:cNvPr id="76" name="図 7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693" y="2402591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051" y="2964799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88" y="4383388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53" y="2386667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65" y="3493769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43" y="3540850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"/>
          <p:cNvCxnSpPr>
            <a:endCxn id="36" idx="1"/>
          </p:cNvCxnSpPr>
          <p:nvPr/>
        </p:nvCxnSpPr>
        <p:spPr>
          <a:xfrm flipV="1">
            <a:off x="5904148" y="2337013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08" y="1484784"/>
            <a:ext cx="698434" cy="225115"/>
          </a:xfrm>
          <a:prstGeom prst="rect">
            <a:avLst/>
          </a:prstGeom>
        </p:spPr>
      </p:pic>
      <p:cxnSp>
        <p:nvCxnSpPr>
          <p:cNvPr id="90" name="Straight Arrow Connector 60"/>
          <p:cNvCxnSpPr/>
          <p:nvPr/>
        </p:nvCxnSpPr>
        <p:spPr>
          <a:xfrm>
            <a:off x="3923928" y="2975793"/>
            <a:ext cx="360040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379" y="4848711"/>
            <a:ext cx="323242" cy="217419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741" y="4848711"/>
            <a:ext cx="219343" cy="21549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132" y="5343202"/>
            <a:ext cx="290533" cy="192406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133" y="5688714"/>
            <a:ext cx="280913" cy="188558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514" y="6030378"/>
            <a:ext cx="288609" cy="188558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514" y="6375890"/>
            <a:ext cx="290533" cy="19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55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Note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564904"/>
            <a:ext cx="4444572" cy="31939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829686"/>
            <a:ext cx="4458040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609.75"/>
  <p:tag name="LATEXADDIN" val="\documentclass{article}&#10;\usepackage{amsmath}&#10;\usepackage{color}&#10;\pagestyle{empty}&#10;\begin{document}&#10;&#10;Centralized&#10;&#10;\end{document}"/>
  <p:tag name="IGUANATEXSIZE" val="20"/>
  <p:tag name="IGUANATEXCURSOR" val="1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729"/>
  <p:tag name="LATEXADDIN" val="\documentclass{article}&#10;\usepackage{amsmath}&#10;\usepackage{color}&#10;\pagestyle{empty}&#10;\begin{document}&#10;&#10;Decentralized&#10;&#10;\end{document}"/>
  <p:tag name="IGUANATEXSIZE" val="20"/>
  <p:tag name="IGUANATEXCURSOR" val="1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755.25"/>
  <p:tag name="LATEXADDIN" val="\documentclass{article}&#10;\usepackage{amsmath}&#10;\usepackage{color}&#10;\pagestyle{empty}&#10;\begin{document}&#10;&#10;{\color{red} nonconflicting}&#10;&#10;\end{document}"/>
  <p:tag name="IGUANATEXSIZE" val="20"/>
  <p:tag name="IGUANATEXCURSOR" val="12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15"/>
  <p:tag name="LATEXADDIN" val="\documentclass{article}&#10;\usepackage{amsmath}&#10;\usepackage{color}&#10;\pagestyle{empty}&#10;\begin{document}&#10;&#10;Distributed&#10;&#10;\end{document}"/>
  <p:tag name="IGUANATEXSIZE" val="20"/>
  <p:tag name="IGUANATEXCURSOR" val="1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820.5"/>
  <p:tag name="LATEXADDIN" val="\documentclass{article}&#10;\usepackage{amsmath}&#10;\usepackage{color}&#10;\pagestyle{empty}&#10;\begin{document}&#10;&#10;{\color{red} communication}&#10;&#10;\end{document}"/>
  <p:tag name="IGUANATEXSIZE" val="20"/>
  <p:tag name="IGUANATEXCURSOR" val="1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609.75"/>
  <p:tag name="LATEXADDIN" val="\documentclass{article}&#10;\usepackage{amsmath}&#10;\usepackage{color}&#10;\pagestyle{empty}&#10;\begin{document}&#10;&#10;Centralized&#10;&#10;\end{document}"/>
  <p:tag name="IGUANATEXSIZE" val="20"/>
  <p:tag name="IGUANATEXCURSOR" val="1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15"/>
  <p:tag name="LATEXADDIN" val="\documentclass{article}&#10;\usepackage{amsmath}&#10;\usepackage{color}&#10;\pagestyle{empty}&#10;\begin{document}&#10;&#10;Distributed&#10;&#10;\end{document}"/>
  <p:tag name="IGUANATEXSIZE" val="20"/>
  <p:tag name="IGUANATEXCURSOR" val="1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52"/>
  <p:tag name="LATEXADDIN" val="\documentclass{article}&#10;\usepackage{amsmath}&#10;\usepackage{color}&#10;\pagestyle{empty}&#10;\begin{document}&#10;&#10;{\color{blue} local controllers}&#10;&#10;\end{document}"/>
  <p:tag name="IGUANATEXSIZE" val="20"/>
  <p:tag name="IGUANATEXCURSOR" val="1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1366.5"/>
  <p:tag name="LATEXADDIN" val="\documentclass{article}&#10;\usepackage{amsmath}&#10;\usepackage{color}&#10;\pagestyle{empty}&#10;\begin{document}&#10;&#10;{\color{red} ``Supervisor Localization''}&#10;&#10;\end{document}"/>
  <p:tag name="IGUANATEXSIZE" val="20"/>
  <p:tag name="IGUANATEXCURSOR" val="14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3.25"/>
  <p:tag name="LATEXADDIN" val="\documentclass{article}&#10;\usepackage{amsmath}&#10;\usepackage{color}&#10;\pagestyle{empty}&#10;\begin{document}&#10;&#10;$\Sigma_c = \{1,3,5\}$&#10;&#10;\end{document}"/>
  <p:tag name="IGUANATEXSIZE" val="20"/>
  <p:tag name="IGUANATEXCURSOR" val="11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7.75"/>
  <p:tag name="ORIGINALWIDTH" val="3195"/>
  <p:tag name="LATEXADDIN" val="\documentclass{article}&#10;\usepackage{amsmath}&#10;\usepackage{color}&#10;\pagestyle{empty}&#10;\begin{document}&#10;&#10;Specifications: &#10;&#10;Protect the two buffers (1-slot) against overflow/underflow&#10;&#10;&#10;&#10;\end{document}"/>
  <p:tag name="IGUANATEXSIZE" val="20"/>
  <p:tag name="IGUANATEXCURSOR" val="14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779.75"/>
  <p:tag name="LATEXADDIN" val="\documentclass{article}&#10;\usepackage{amsmath}&#10;\usepackage{color}&#10;\usepackage{amssymb}&#10;\pagestyle{empty}&#10;\begin{document}&#10;&#10;{\bf PLANT} = sync(${\bf M1}$, ${\bf M2}$, ${\bf TU}$)&#10;&#10;{\bf ALL} = allevents({\bf PLANT})&#10;&#10;&#10;\end{document}"/>
  <p:tag name="IGUANATEXSIZE" val="20"/>
  <p:tag name="IGUANATEXCURSOR" val="17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50.75"/>
  <p:tag name="LATEXADDIN" val="\documentclass{article}&#10;\usepackage{amsmath}&#10;\usepackage{color}&#10;\usepackage{amssymb}&#10;\pagestyle{empty}&#10;\begin{document}&#10;&#10;{\bf SPEC} = sync(${\bf B1}$, ${\bf B2}$, {\bf ALL})&#10;&#10;\end{document}"/>
  <p:tag name="IGUANATEXSIZE" val="20"/>
  <p:tag name="IGUANATEXCURSOR" val="15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16.25"/>
  <p:tag name="LATEXADDIN" val="\documentclass{article}&#10;\usepackage{amsmath}&#10;\usepackage{color}&#10;\usepackage{amssymb}&#10;\pagestyle{empty}&#10;\begin{document}&#10;&#10;{\bf SUP} = supcon(${\bf PLANT}$, {\bf SPEC}) \ (6,7)&#10;&#10;\end{document}"/>
  <p:tag name="IGUANATEXSIZE" val="20"/>
  <p:tag name="IGUANATEXCURSOR" val="17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92.75"/>
  <p:tag name="LATEXADDIN" val="\documentclass{article}&#10;\usepackage{amsmath}&#10;\usepackage{color}&#10;\usepackage{amssymb}&#10;\pagestyle{empty}&#10;\begin{document}&#10;&#10;{\bf SUP}.dat = condat(${\bf PLANT}$, {\bf SUP})&#10;&#10;\end{document}"/>
  <p:tag name="IGUANATEXSIZE" val="20"/>
  <p:tag name="IGUANATEXCURSOR" val="13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680"/>
  <p:tag name="LATEXADDIN" val="\documentclass{article}&#10;\usepackage{amsmath}&#10;\usepackage{color}&#10;\pagestyle{empty}&#10;\begin{document}&#10;&#10;Centralized supervisory design:&#10;&#10;&#10;&#10;\end{document}"/>
  <p:tag name="IGUANATEXSIZE" val="20"/>
  <p:tag name="IGUANATEXCURSOR" val="13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139.5"/>
  <p:tag name="LATEXADDIN" val="\documentclass{article}&#10;\usepackage{amsmath}&#10;\usepackage{color}&#10;\usepackage{amssymb}&#10;\pagestyle{empty}&#10;\begin{document}&#10;&#10;{\bf SIMSUP} = supreduce(${\bf PLANT}$, {\bf SUP}, {\bf SUP}.dat) \ (3,7)&#10;&#10;\end{document}"/>
  <p:tag name="IGUANATEXSIZE" val="20"/>
  <p:tag name="IGUANATEXCURSOR" val="19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&#10;{\bf SUP}&#10;&#10;&#10;&#10;\end{document}"/>
  <p:tag name="IGUANATEXSIZE" val="20"/>
  <p:tag name="IGUANATEXCURSOR" val="10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&#10;{\bf SUP}&#10;&#10;&#10;&#10;\end{document}"/>
  <p:tag name="IGUANATEXSIZE" val="20"/>
  <p:tag name="IGUANATEXCURSOR" val="10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2.75"/>
  <p:tag name="LATEXADDIN" val="\documentclass{article}&#10;\usepackage{amsmath}&#10;\usepackage{color}&#10;\pagestyle{empty}&#10;\begin{document}&#10;&#10;{\bf M1}&#10;&#10;&#10;&#10;\end{document}"/>
  <p:tag name="IGUANATEXSIZE" val="20"/>
  <p:tag name="IGUANATEXCURSOR" val="10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5.75"/>
  <p:tag name="LATEXADDIN" val="\documentclass{article}&#10;\usepackage{amsmath}&#10;\usepackage{color}&#10;\pagestyle{empty}&#10;\begin{document}&#10;&#10;{\bf M2}&#10;&#10;&#10;&#10;\end{document}"/>
  <p:tag name="IGUANATEXSIZE" val="20"/>
  <p:tag name="IGUANATEXCURSOR" val="10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201"/>
  <p:tag name="LATEXADDIN" val="\documentclass{article}&#10;\usepackage{amsmath}&#10;\usepackage{color}&#10;\pagestyle{empty}&#10;\begin{document}&#10;&#10;{\bf TU}&#10;&#10;&#10;&#10;\end{document}"/>
  <p:tag name="IGUANATEXSIZE" val="20"/>
  <p:tag name="IGUANATEXCURSOR" val="10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201"/>
  <p:tag name="LATEXADDIN" val="\documentclass{article}&#10;\usepackage{amsmath}&#10;\usepackage{color}&#10;\pagestyle{empty}&#10;\begin{document}&#10;&#10;{\bf TU}&#10;&#10;&#10;&#10;\end{document}"/>
  <p:tag name="IGUANATEXSIZE" val="20"/>
  <p:tag name="IGUANATEXCURSOR" val="10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5.75"/>
  <p:tag name="LATEXADDIN" val="\documentclass{article}&#10;\usepackage{amsmath}&#10;\usepackage{color}&#10;\pagestyle{empty}&#10;\begin{document}&#10;&#10;{\bf M2}&#10;&#10;&#10;&#10;\end{document}"/>
  <p:tag name="IGUANATEXSIZE" val="20"/>
  <p:tag name="IGUANATEXCURSOR" val="10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2.75"/>
  <p:tag name="LATEXADDIN" val="\documentclass{article}&#10;\usepackage{amsmath}&#10;\usepackage{color}&#10;\pagestyle{empty}&#10;\begin{document}&#10;&#10;{\bf M1}&#10;&#10;&#10;&#10;\end{document}"/>
  <p:tag name="IGUANATEXSIZE" val="20"/>
  <p:tag name="IGUANATEXCURSOR" val="10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33.75"/>
  <p:tag name="LATEXADDIN" val="\documentclass{article}&#10;\usepackage{amsmath}&#10;\usepackage{color}&#10;\pagestyle{empty}&#10;\begin{document}&#10;&#10;${\bf LOC}_1$&#10;&#10;&#10;&#10;\end{document}"/>
  <p:tag name="IGUANATEXSIZE" val="20"/>
  <p:tag name="IGUANATEXCURSOR" val="11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7.5"/>
  <p:tag name="LATEXADDIN" val="\documentclass{article}&#10;\usepackage{amsmath}&#10;\usepackage{color}&#10;\pagestyle{empty}&#10;\begin{document}&#10;&#10;${\bf LOC}_3$&#10;&#10;&#10;&#10;\end{document}"/>
  <p:tag name="IGUANATEXSIZE" val="20"/>
  <p:tag name="IGUANATEXCURSOR" val="1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LATEXADDIN" val="\documentclass{article}&#10;\usepackage{amsmath}&#10;\usepackage{color}&#10;\pagestyle{empty}&#10;\begin{document}&#10;&#10;${\bf LOC}_5$&#10;&#10;&#10;&#10;\end{document}"/>
  <p:tag name="IGUANATEXSIZE" val="20"/>
  <p:tag name="IGUANATEXCURSOR" val="11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899.25"/>
  <p:tag name="LATEXADDIN" val="\documentclass{article}&#10;\usepackage{amsmath}&#10;\usepackage{color}&#10;\pagestyle{empty}&#10;\begin{document}&#10;&#10;To design ${\bf LOC}_1$&#10;&#10;&#10;&#10;\end{document}"/>
  <p:tag name="IGUANATEXSIZE" val="20"/>
  <p:tag name="IGUANATEXCURSOR" val="12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03"/>
  <p:tag name="LATEXADDIN" val="\documentclass{article}&#10;\usepackage{amsmath}&#10;\usepackage{color}&#10;\pagestyle{empty}&#10;\begin{document}&#10;&#10;To design ${\bf LOC}_3$&#10;&#10;&#10;&#10;\end{document}"/>
  <p:tag name="IGUANATEXSIZE" val="20"/>
  <p:tag name="IGUANATEXCURSOR" val="12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02.25"/>
  <p:tag name="LATEXADDIN" val="\documentclass{article}&#10;\usepackage{amsmath}&#10;\usepackage{color}&#10;\pagestyle{empty}&#10;\begin{document}&#10;&#10;To design ${\bf LOC}_5$&#10;&#10;&#10;&#10;\end{document}"/>
  <p:tag name="IGUANATEXSIZE" val="20"/>
  <p:tag name="IGUANATEXCURSOR" val="12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&#10;{\bf SUP}&#10;&#10;&#10;&#10;\end{document}"/>
  <p:tag name="IGUANATEXSIZE" val="20"/>
  <p:tag name="IGUANATEXCURSOR" val="10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2.75"/>
  <p:tag name="LATEXADDIN" val="\documentclass{article}&#10;\usepackage{amsmath}&#10;\usepackage{color}&#10;\pagestyle{empty}&#10;\begin{document}&#10;&#10;{\bf M1}&#10;&#10;&#10;&#10;\end{document}"/>
  <p:tag name="IGUANATEXSIZE" val="20"/>
  <p:tag name="IGUANATEXCURSOR" val="10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5.75"/>
  <p:tag name="LATEXADDIN" val="\documentclass{article}&#10;\usepackage{amsmath}&#10;\usepackage{color}&#10;\pagestyle{empty}&#10;\begin{document}&#10;&#10;{\bf M2}&#10;&#10;&#10;&#10;\end{document}"/>
  <p:tag name="IGUANATEXSIZE" val="20"/>
  <p:tag name="IGUANATEXCURSOR" val="10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201"/>
  <p:tag name="LATEXADDIN" val="\documentclass{article}&#10;\usepackage{amsmath}&#10;\usepackage{color}&#10;\pagestyle{empty}&#10;\begin{document}&#10;&#10;{\bf TU}&#10;&#10;&#10;&#10;\end{document}"/>
  <p:tag name="IGUANATEXSIZE" val="20"/>
  <p:tag name="IGUANATEXCURSOR" val="10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201"/>
  <p:tag name="LATEXADDIN" val="\documentclass{article}&#10;\usepackage{amsmath}&#10;\usepackage{color}&#10;\pagestyle{empty}&#10;\begin{document}&#10;&#10;{\bf TU}&#10;&#10;&#10;&#10;\end{document}"/>
  <p:tag name="IGUANATEXSIZE" val="20"/>
  <p:tag name="IGUANATEXCURSOR" val="10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5.75"/>
  <p:tag name="LATEXADDIN" val="\documentclass{article}&#10;\usepackage{amsmath}&#10;\usepackage{color}&#10;\pagestyle{empty}&#10;\begin{document}&#10;&#10;{\bf M2}&#10;&#10;&#10;&#10;\end{document}"/>
  <p:tag name="IGUANATEXSIZE" val="20"/>
  <p:tag name="IGUANATEXCURSOR" val="10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2.75"/>
  <p:tag name="LATEXADDIN" val="\documentclass{article}&#10;\usepackage{amsmath}&#10;\usepackage{color}&#10;\pagestyle{empty}&#10;\begin{document}&#10;&#10;{\bf M1}&#10;&#10;&#10;&#10;\end{document}"/>
  <p:tag name="IGUANATEXSIZE" val="20"/>
  <p:tag name="IGUANATEXCURSOR" val="10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33.75"/>
  <p:tag name="LATEXADDIN" val="\documentclass{article}&#10;\usepackage{amsmath}&#10;\usepackage{color}&#10;\pagestyle{empty}&#10;\begin{document}&#10;&#10;${\bf LOC}_1$&#10;&#10;&#10;&#10;\end{document}"/>
  <p:tag name="IGUANATEXSIZE" val="20"/>
  <p:tag name="IGUANATEXCURSOR" val="11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7.5"/>
  <p:tag name="LATEXADDIN" val="\documentclass{article}&#10;\usepackage{amsmath}&#10;\usepackage{color}&#10;\pagestyle{empty}&#10;\begin{document}&#10;&#10;${\bf LOC}_3$&#10;&#10;&#10;&#10;\end{document}"/>
  <p:tag name="IGUANATEXSIZE" val="20"/>
  <p:tag name="IGUANATEXCURSOR" val="11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LATEXADDIN" val="\documentclass{article}&#10;\usepackage{amsmath}&#10;\usepackage{color}&#10;\pagestyle{empty}&#10;\begin{document}&#10;&#10;${\bf LOC}_5$&#10;&#10;&#10;&#10;\end{document}"/>
  <p:tag name="IGUANATEXSIZE" val="20"/>
  <p:tag name="IGUANATEXCURSOR" val="1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2723.25"/>
  <p:tag name="LATEXADDIN" val="\documentclass{article}&#10;\usepackage{amsmath}&#10;\usepackage{color}&#10;\pagestyle{empty}&#10;\begin{document}&#10;&#10;$L({\bf SUP}) = {\color{red} L({\bf LOC}_1) || L({\bf LOC}_3) || L({\bf LOC}_5)} || L({\bf G})$  &#10;&#10;&#10;&#10;\end{document}"/>
  <p:tag name="IGUANATEXSIZE" val="20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196.5"/>
  <p:tag name="LATEXADDIN" val="\documentclass{article}&#10;\usepackage{amsmath}&#10;\usepackage{color}&#10;\pagestyle{empty}&#10;\begin{document}&#10;&#10;$L_m({\bf SUP}) = {\color{red} L_m({\bf LOC}_1) || L_m({\bf LOC}_3) || L_m({\bf LOC}_5)} || L_m({\bf G})$  &#10;&#10;&#10;&#10;\end{document}"/>
  <p:tag name="IGUANATEXSIZE" val="20"/>
  <p:tag name="IGUANATEXCURSOR" val="18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8.25"/>
  <p:tag name="ORIGINALWIDTH" val="3039.75"/>
  <p:tag name="LATEXADDIN" val="\documentclass{article}&#10;\usepackage{amsmath}&#10;\usepackage{color}&#10;\pagestyle{empty}&#10;\begin{document}&#10;&#10;Let ${\bf G} = (Q, \Sigma_c \dot\cup \Sigma_u, \delta, q_0, Q_m)$ be a plant,&#10;&#10;and ${\bf SUP}= (X, \Sigma_c \dot\cup \Sigma_u, \xi, x_0, X_m)$ a supervisor for {\bf G}.&#10;&#10;Thus $L_m({\bf SUP}) \subseteq L_m({\bf G})$; also suppose $L_m({\bf SUP}) \neq \emptyset$.&#10;&#10;\end{document}"/>
  <p:tag name="IGUANATEXSIZE" val="20"/>
  <p:tag name="IGUANATEXCURSOR" val="32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"/>
  <p:tag name="ORIGINALWIDTH" val="2712.75"/>
  <p:tag name="LATEXADDIN" val="\documentclass{article}&#10;\usepackage{amsmath}&#10;\usepackage{color}&#10;\pagestyle{empty}&#10;\begin{document}&#10;&#10;&#10;Construct {\color{blue} local controllers} ${\bf LOC}_{\sigma_1},...,&#10;{\bf LOC}_{\sigma_k}$ s.t.&#10;&#10;&#10;\end{document}"/>
  <p:tag name="IGUANATEXSIZE" val="20"/>
  <p:tag name="IGUANATEXCURSOR" val="14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495.25"/>
  <p:tag name="LATEXADDIN" val="\documentclass{article}&#10;\usepackage{amsmath}&#10;\usepackage{color}&#10;\pagestyle{empty}&#10;\begin{document}&#10;&#10;$L({\bf SUP}) = L({\bf LOC}_{\sigma_1}) || \cdots || L({\bf LOC}_{\sigma_k}) || L({\bf G})$  &#10;&#10;&#10;&#10;\end{document}"/>
  <p:tag name="IGUANATEXSIZE" val="20"/>
  <p:tag name="IGUANATEXCURSOR" val="17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873.25"/>
  <p:tag name="LATEXADDIN" val="\documentclass{article}&#10;\usepackage{amsmath}&#10;\usepackage{color}&#10;\pagestyle{empty}&#10;\begin{document}&#10;&#10;$L_m({\bf SUP}) = L_m({\bf LOC}_{\sigma_1}) || \cdots || L_m({\bf LOC}_{\sigma_k}) || L_m({\bf G})$  &#10;&#10;&#10;&#10;\end{document}"/>
  <p:tag name="IGUANATEXSIZE" val="20"/>
  <p:tag name="IGUANATEXCURSOR" val="18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376.75"/>
  <p:tag name="LATEXADDIN" val="\documentclass{article}&#10;\usepackage{amsmath}&#10;\usepackage{color}&#10;\pagestyle{empty}&#10;\begin{document}&#10;&#10;&#10;{\color{red} collective local behavior `=' global behavior} &#10;&#10;\end{document}"/>
  <p:tag name="IGUANATEXSIZE" val="20"/>
  <p:tag name="IGUANATEXCURSOR" val="6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48.25"/>
  <p:tag name="LATEXADDIN" val="\documentclass{article}&#10;\usepackage{amsmath}&#10;\usepackage{color}&#10;\pagestyle{empty}&#10;\begin{document}&#10;&#10;&#10;Let $\Sigma_c= \{\sigma_1,...,\sigma_k\}$.&#10;&#10;\end{document}"/>
  <p:tag name="IGUANATEXSIZE" val="20"/>
  <p:tag name="IGUANATEXCURSOR" val="10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8.25"/>
  <p:tag name="ORIGINALWIDTH" val="3039.75"/>
  <p:tag name="LATEXADDIN" val="\documentclass{article}&#10;\usepackage{amsmath}&#10;\usepackage{color}&#10;\pagestyle{empty}&#10;\begin{document}&#10;&#10;Let ${\bf G} = (Q, \Sigma_c \dot\cup \Sigma_u, \delta, q_0, Q_m)$ be a plant,&#10;&#10;and ${\bf SUP}= (X, \Sigma_c \dot\cup \Sigma_u, \xi, x_0, X_m)$ a supervisor for {\bf G}.&#10;&#10;Thus $L_m({\bf SUP}) \subseteq L_m({\bf G})$; also suppose $L_m({\bf SUP}) \neq \emptyset$.&#10;&#10;\end{document}"/>
  <p:tag name="IGUANATEXSIZE" val="20"/>
  <p:tag name="IGUANATEXCURSOR" val="32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1918.5"/>
  <p:tag name="LATEXADDIN" val="\documentclass{article}&#10;\usepackage{amsmath}&#10;\usepackage{color}&#10;\pagestyle{empty}&#10;\begin{document}&#10;&#10;&#10;Construct a {\color{blue} local controller} ${\bf LOC}_{\sigma}$.&#10;&#10;&#10;\end{document}"/>
  <p:tag name="IGUANATEXSIZE" val="20"/>
  <p:tag name="IGUANATEXCURSOR" val="16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.5"/>
  <p:tag name="ORIGINALWIDTH" val="2711.25"/>
  <p:tag name="LATEXADDIN" val="\documentclass{article}&#10;\usepackage{amsmath}&#10;\usepackage{color}&#10;\pagestyle{empty}&#10;\begin{document}&#10;&#10;&#10;Let's study {\color{red} control and marking information of $\sigma$}. &#10;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5"/>
  <p:tag name="ORIGINALWIDTH" val="2352.75"/>
  <p:tag name="LATEXADDIN" val="\documentclass{article}&#10;\usepackage{amsmath}&#10;\usepackage{color}&#10;\pagestyle{empty}&#10;\begin{document}&#10;&#10;&#10;Fix $\sigma \in \Sigma_c$, an arbitrary controllable event.&#10;&#10;\end{document}"/>
  <p:tag name="IGUANATEXSIZE" val="20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949"/>
  <p:tag name="LATEXADDIN" val="\documentclass{article}&#10;\usepackage{amsmath}&#10;\usepackage{color}&#10;\pagestyle{empty}&#10;\begin{document}&#10;&#10;Let ${\bf G} = (Q, \Sigma_c \dot\cup \Sigma_u, \delta, q_0, Q_m)$ be a plant,&#10;&#10;and ${\bf SUP}= (X, \Sigma_c \dot\cup \Sigma_u, \xi, x_0, X_m)$ a supervisor for {\bf G}.&#10;&#10;&#10;&#10;&#10;\end{document}"/>
  <p:tag name="IGUANATEXSIZE" val="20"/>
  <p:tag name="IGUANATEXCURSOR" val="27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5.5"/>
  <p:tag name="ORIGINALWIDTH" val="1542"/>
  <p:tag name="LATEXADDIN" val="\documentclass{article}&#10;\usepackage{amsmath}&#10;\usepackage{color}&#10;\pagestyle{empty}&#10;\begin{document}&#10;&#10;For $\sigma \in \Sigma_c$, &#10;&#10;where is $\sigma$ {\color{blue} enabled} in {\bf SUP}?&#10;&#10;&#10;\end{document}"/>
  <p:tag name="IGUANATEXSIZE" val="20"/>
  <p:tag name="IGUANATEXCURSOR" val="12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569.75"/>
  <p:tag name="LATEXADDIN" val="\documentclass{article}&#10;\usepackage{amsmath}&#10;\usepackage{color}&#10;\pagestyle{empty}&#10;\begin{document}&#10;&#10;where is $\sigma$ {\color{blue} disabled} in {\bf SUP}?&#10;&#10;&#10;\end{document}"/>
  <p:tag name="IGUANATEXSIZE" val="20"/>
  <p:tag name="IGUANATEXCURSOR" val="14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60.25"/>
  <p:tag name="LATEXADDIN" val="\documentclass{article}&#10;\usepackage{amsmath}&#10;\usepackage{color}&#10;\pagestyle{empty}&#10;\begin{document}&#10;&#10;$E_\sigma : X \rightarrow \{0,1\}$&#10;&#10;&#10;\end{document}"/>
  <p:tag name="IGUANATEXSIZE" val="20"/>
  <p:tag name="IGUANATEXCURSOR" val="13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24.25"/>
  <p:tag name="LATEXADDIN" val="\documentclass{article}&#10;\usepackage{amsmath}&#10;\usepackage{color}&#10;\pagestyle{empty}&#10;\begin{document}&#10;&#10;$E_\sigma(x) = 1$ iff $\xi(x,\sigma)!$&#10;&#10;&#10;\end{document}"/>
  <p:tag name="IGUANATEXSIZE" val="20"/>
  <p:tag name="IGUANATEXCURSOR" val="13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71.5"/>
  <p:tag name="LATEXADDIN" val="\documentclass{article}&#10;\usepackage{amsmath}&#10;\usepackage{color}&#10;\pagestyle{empty}&#10;\begin{document}&#10;&#10;$D_\sigma : X \rightarrow \{0,1\}$&#10;&#10;&#10;\end{document}"/>
  <p:tag name="IGUANATEXSIZE" val="20"/>
  <p:tag name="IGUANATEXCURSOR" val="10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57.5"/>
  <p:tag name="LATEXADDIN" val="\documentclass{article}&#10;\usepackage{amsmath}&#10;\usepackage{color}&#10;\pagestyle{empty}&#10;\begin{document}&#10;&#10;$D_\sigma(x) = 1$ iff $not \ \xi(x,\sigma)!$&#10;&#10;&#10;\end{document}"/>
  <p:tag name="IGUANATEXSIZE" val="20"/>
  <p:tag name="IGUANATEXCURSOR" val="12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32"/>
  <p:tag name="LATEXADDIN" val="\documentclass{article}&#10;\usepackage{amsmath}&#10;\usepackage{color}&#10;\pagestyle{empty}&#10;\begin{document}&#10;&#10;$\&amp;\ {\color{red} (\exists s \in \Sigma^*)[\xi(x_0,s)=x \ \&amp;\ \delta(\delta(q_0,s),\sigma)!]}$&#10;&#10;&#10;\end{document}"/>
  <p:tag name="IGUANATEXSIZE" val="20"/>
  <p:tag name="IGUANATEXCURSOR" val="19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44"/>
  <p:tag name="LATEXADDIN" val="\documentclass{article}&#10;\usepackage{amsmath}&#10;\usepackage{color}&#10;\pagestyle{empty}&#10;\begin{document}&#10;&#10;$E_\sigma$&#10;\end{document}"/>
  <p:tag name="IGUANATEXSIZE" val="20"/>
  <p:tag name="IGUANATEXCURSOR" val="10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54.5"/>
  <p:tag name="LATEXADDIN" val="\documentclass{article}&#10;\usepackage{amsmath}&#10;\usepackage{color}&#10;\pagestyle{empty}&#10;\begin{document}&#10;&#10;$D_\sigma$&#10;\end{document}"/>
  <p:tag name="IGUANATEXSIZE" val="20"/>
  <p:tag name="IGUANATEXCURSOR" val="10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13.25"/>
  <p:tag name="LATEXADDIN" val="\documentclass{article}&#10;\usepackage{amsmath}&#10;\usepackage{color}&#10;\pagestyle{empty}&#10;\begin{document}&#10;&#10;$x_0$&#10;\end{document}"/>
  <p:tag name="IGUANATEXSIZE" val="20"/>
  <p:tag name="IGUANATEXCURSOR" val="10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09.5"/>
  <p:tag name="LATEXADDIN" val="\documentclass{article}&#10;\usepackage{amsmath}&#10;\usepackage{color}&#10;\pagestyle{empty}&#10;\begin{document}&#10;&#10;$x_1$&#10;\end{document}"/>
  <p:tag name="IGUANATEXSIZE" val="20"/>
  <p:tag name="IGUANATEXCURSOR" val="10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12.5"/>
  <p:tag name="LATEXADDIN" val="\documentclass{article}&#10;\usepackage{amsmath}&#10;\usepackage{color}&#10;\pagestyle{empty}&#10;\begin{document}&#10;&#10;$x_2$&#10;\end{document}"/>
  <p:tag name="IGUANATEXSIZE" val="20"/>
  <p:tag name="IGUANATEXCURSOR" val="10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13.25"/>
  <p:tag name="LATEXADDIN" val="\documentclass{article}&#10;\usepackage{amsmath}&#10;\usepackage{color}&#10;\pagestyle{empty}&#10;\begin{document}&#10;&#10;$x_3$&#10;\end{document}"/>
  <p:tag name="IGUANATEXSIZE" val="20"/>
  <p:tag name="IGUANATEXCURSOR" val="10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44"/>
  <p:tag name="LATEXADDIN" val="\documentclass{article}&#10;\usepackage{amsmath}&#10;\usepackage{color}&#10;\pagestyle{empty}&#10;\begin{document}&#10;&#10;$E_\sigma$&#10;\end{document}"/>
  <p:tag name="IGUANATEXSIZE" val="20"/>
  <p:tag name="IGUANATEXCURSOR" val="10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54.5"/>
  <p:tag name="LATEXADDIN" val="\documentclass{article}&#10;\usepackage{amsmath}&#10;\usepackage{color}&#10;\pagestyle{empty}&#10;\begin{document}&#10;&#10;$D_\sigma$&#10;\end{document}"/>
  <p:tag name="IGUANATEXSIZE" val="20"/>
  <p:tag name="IGUANATEXCURSOR" val="10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LATEXADDIN" val="\documentclass{article}&#10;\usepackage{amsmath}&#10;\usepackage{color}&#10;\pagestyle{empty}&#10;\begin{document}&#10;&#10;$0$&#10;\end{document}"/>
  <p:tag name="IGUANATEXSIZE" val="20"/>
  <p:tag name="IGUANATEXCURSOR" val="10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LATEXADDIN" val="\documentclass{article}&#10;\usepackage{amsmath}&#10;\usepackage{color}&#10;\pagestyle{empty}&#10;\begin{document}&#10;&#10;$0$&#10;\end{document}"/>
  <p:tag name="IGUANATEXSIZE" val="20"/>
  <p:tag name="IGUANATEXCURSOR" val="10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LATEXADDIN" val="\documentclass{article}&#10;\usepackage{amsmath}&#10;\usepackage{color}&#10;\pagestyle{empty}&#10;\begin{document}&#10;&#10;$0$&#10;\end{document}"/>
  <p:tag name="IGUANATEXSIZE" val="20"/>
  <p:tag name="IGUANATEXCURSOR" val="10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LATEXADDIN" val="\documentclass{article}&#10;\usepackage{amsmath}&#10;\usepackage{color}&#10;\pagestyle{empty}&#10;\begin{document}&#10;&#10;$1$&#10;\end{document}"/>
  <p:tag name="IGUANATEXSIZE" val="20"/>
  <p:tag name="IGUANATEXCURSOR" val="10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LATEXADDIN" val="\documentclass{article}&#10;\usepackage{amsmath}&#10;\usepackage{color}&#10;\pagestyle{empty}&#10;\begin{document}&#10;&#10;$1$&#10;\end{document}"/>
  <p:tag name="IGUANATEXSIZE" val="20"/>
  <p:tag name="IGUANATEXCURSOR" val="10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LATEXADDIN" val="\documentclass{article}&#10;\usepackage{amsmath}&#10;\usepackage{color}&#10;\pagestyle{empty}&#10;\begin{document}&#10;&#10;$0$&#10;\end{document}"/>
  <p:tag name="IGUANATEXSIZE" val="20"/>
  <p:tag name="IGUANATEXCURSOR" val="10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LATEXADDIN" val="\documentclass{article}&#10;\usepackage{amsmath}&#10;\usepackage{color}&#10;\pagestyle{empty}&#10;\begin{document}&#10;&#10;$1$&#10;\end{document}"/>
  <p:tag name="IGUANATEXSIZE" val="20"/>
  <p:tag name="IGUANATEXCURSOR" val="10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LATEXADDIN" val="\documentclass{article}&#10;\usepackage{amsmath}&#10;\usepackage{color}&#10;\pagestyle{empty}&#10;\begin{document}&#10;&#10;$1$&#10;\end{document}"/>
  <p:tag name="IGUANATEXSIZE" val="20"/>
  <p:tag name="IGUANATEXCURSOR" val="10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327"/>
  <p:tag name="LATEXADDIN" val="\documentclass{article}&#10;\usepackage{amsmath}&#10;\usepackage{color}&#10;\pagestyle{empty}&#10;\begin{document}&#10;&#10;$x \in X$&#10;\end{document}"/>
  <p:tag name="IGUANATEXSIZE" val="20"/>
  <p:tag name="IGUANATEXCURSOR" val="10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41.25"/>
  <p:tag name="LATEXADDIN" val="\documentclass{article}&#10;\usepackage{amsmath}&#10;\usepackage{color}&#10;\pagestyle{empty}&#10;\begin{document}&#10;&#10;$\sigma$ is disabled at $x$&#10;\end{document}"/>
  <p:tag name="IGUANATEXSIZE" val="20"/>
  <p:tag name="IGUANATEXCURSOR" val="11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12.75"/>
  <p:tag name="LATEXADDIN" val="\documentclass{article}&#10;\usepackage{amsmath}&#10;\usepackage{color}&#10;\pagestyle{empty}&#10;\begin{document}&#10;&#10;$\sigma$ is enabled at $x$&#10;\end{document}"/>
  <p:tag name="IGUANATEXSIZE" val="20"/>
  <p:tag name="IGUANATEXCURSOR" val="11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15.25"/>
  <p:tag name="LATEXADDIN" val="\documentclass{article}&#10;\usepackage{amsmath}&#10;\usepackage{color}&#10;\pagestyle{empty}&#10;\begin{document}&#10;&#10;{\it don't care}&#10;\end{document}"/>
  <p:tag name="IGUANATEXSIZE" val="20"/>
  <p:tag name="IGUANATEXCURSOR" val="11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"/>
  <p:tag name="ORIGINALWIDTH" val="618"/>
  <p:tag name="LATEXADDIN" val="\documentclass{article}&#10;\usepackage{amsmath}&#10;\usepackage{color}&#10;\pagestyle{empty}&#10;\begin{document}&#10;&#10;{\it not possible}&#10;\end{document}"/>
  <p:tag name="IGUANATEXSIZE" val="20"/>
  <p:tag name="IGUANATEXCURSOR" val="11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"/>
  <p:tag name="ORIGINALWIDTH" val="2949"/>
  <p:tag name="LATEXADDIN" val="\documentclass{article}&#10;\usepackage{amsmath}&#10;\usepackage{color}&#10;\pagestyle{empty}&#10;\begin{document}&#10;&#10;Let ${\bf G} = (Q, \Sigma_c \dot\cup \Sigma_u, \delta, q_0, Q_m)$ be a plant,&#10;&#10;and ${\bf SUP}= (X, \Sigma_c \dot\cup \Sigma_u, \xi, x_0, X_m)$ a supervisor for {\bf G}.&#10;&#10;&#10;&#10;&#10;\end{document}"/>
  <p:tag name="IGUANATEXSIZE" val="20"/>
  <p:tag name="IGUANATEXCURSOR" val="27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5"/>
  <p:tag name="ORIGINALWIDTH" val="1841.25"/>
  <p:tag name="LATEXADDIN" val="\documentclass{article}&#10;\usepackage{amsmath}&#10;\usepackage{color}&#10;\pagestyle{empty}&#10;\begin{document}&#10;&#10;which states of {\bf SUP} are  {\color{blue} marked}?&#10;&#10;&#10;\end{document}"/>
  <p:tag name="IGUANATEXSIZE" val="20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5"/>
  <p:tag name="ORIGINALWIDTH" val="3373.5"/>
  <p:tag name="LATEXADDIN" val="\documentclass{article}&#10;\usepackage{amsmath}&#10;\usepackage{color}&#10;\pagestyle{empty}&#10;\begin{document}&#10;&#10;which states of {\bf SUP} have corresponding states  {\color{blue} marked in {\bf G}}?&#10;&#10;&#10;\end{document}"/>
  <p:tag name="IGUANATEXSIZE" val="20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35.5"/>
  <p:tag name="LATEXADDIN" val="\documentclass{article}&#10;\usepackage{amsmath}&#10;\usepackage{color}&#10;\pagestyle{empty}&#10;\begin{document}&#10;&#10;$M: X \rightarrow \{0,1\}$&#10;&#10;&#10;\end{document}"/>
  <p:tag name="IGUANATEXSIZE" val="20"/>
  <p:tag name="IGUANATEXCURSOR" val="11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28"/>
  <p:tag name="LATEXADDIN" val="\documentclass{article}&#10;\usepackage{amsmath}&#10;\usepackage{color}&#10;\pagestyle{empty}&#10;\begin{document}&#10;&#10;$M(x) = 1$ iff $x \in X_m$&#10;&#10;&#10;\end{document}"/>
  <p:tag name="IGUANATEXSIZE" val="20"/>
  <p:tag name="IGUANATEXCURSOR" val="12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93.5"/>
  <p:tag name="LATEXADDIN" val="\documentclass{article}&#10;\usepackage{amsmath}&#10;\usepackage{color}&#10;\pagestyle{empty}&#10;\begin{document}&#10;$T : X \rightarrow \{0,1\}$&#10;&#10;&#10;\end{document}"/>
  <p:tag name="IGUANATEXSIZE" val="20"/>
  <p:tag name="IGUANATEXCURSOR" val="10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94.5"/>
  <p:tag name="LATEXADDIN" val="\documentclass{article}&#10;\usepackage{amsmath}&#10;\usepackage{color}&#10;\pagestyle{empty}&#10;\begin{document}&#10;&#10;$T(x) = 1$ iff ${\color{red} (\exists s \in \Sigma^*)[\xi(x_0,s)=x \ \&amp;\ \delta(q_0,s) \in Q_m]}$&#10;&#10;&#10;&#10;\end{document}"/>
  <p:tag name="IGUANATEXSIZE" val="20"/>
  <p:tag name="IGUANATEXCURSOR" val="19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26"/>
  <p:tag name="LATEXADDIN" val="\documentclass{article}&#10;\usepackage{amsmath}&#10;\usepackage{color}&#10;\pagestyle{empty}&#10;\begin{document}&#10;&#10;$M$&#10;\end{document}"/>
  <p:tag name="IGUANATEXSIZE" val="20"/>
  <p:tag name="IGUANATEXCURSOR" val="10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85.5"/>
  <p:tag name="LATEXADDIN" val="\documentclass{article}&#10;\usepackage{amsmath}&#10;\usepackage{color}&#10;\pagestyle{empty}&#10;\begin{document}&#10;&#10;$T$&#10;\end{document}"/>
  <p:tag name="IGUANATEXSIZE" val="20"/>
  <p:tag name="IGUANATEXCURSOR" val="10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13.25"/>
  <p:tag name="LATEXADDIN" val="\documentclass{article}&#10;\usepackage{amsmath}&#10;\usepackage{color}&#10;\pagestyle{empty}&#10;\begin{document}&#10;&#10;$x_0$&#10;\end{document}"/>
  <p:tag name="IGUANATEXSIZE" val="20"/>
  <p:tag name="IGUANATEXCURSOR" val="10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09.5"/>
  <p:tag name="LATEXADDIN" val="\documentclass{article}&#10;\usepackage{amsmath}&#10;\usepackage{color}&#10;\pagestyle{empty}&#10;\begin{document}&#10;&#10;$x_1$&#10;\end{document}"/>
  <p:tag name="IGUANATEXSIZE" val="20"/>
  <p:tag name="IGUANATEXCURSOR" val="10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12.5"/>
  <p:tag name="LATEXADDIN" val="\documentclass{article}&#10;\usepackage{amsmath}&#10;\usepackage{color}&#10;\pagestyle{empty}&#10;\begin{document}&#10;&#10;$x_2$&#10;\end{document}"/>
  <p:tag name="IGUANATEXSIZE" val="20"/>
  <p:tag name="IGUANATEXCURSOR" val="10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13.25"/>
  <p:tag name="LATEXADDIN" val="\documentclass{article}&#10;\usepackage{amsmath}&#10;\usepackage{color}&#10;\pagestyle{empty}&#10;\begin{document}&#10;&#10;$x_3$&#10;\end{document}"/>
  <p:tag name="IGUANATEXSIZE" val="20"/>
  <p:tag name="IGUANATEXCURSOR" val="10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32.5"/>
  <p:tag name="LATEXADDIN" val="\documentclass{article}&#10;\usepackage{amsmath}&#10;\usepackage{color}&#10;\pagestyle{empty}&#10;\begin{document}&#10;&#10;$(\forall x \in X)\ M(x)=1 \Rightarrow T(x)=1$&#10; &#10;&#10;\end{document}"/>
  <p:tag name="IGUANATEXSIZE" val="20"/>
  <p:tag name="IGUANATEXCURSOR" val="10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37.75"/>
  <p:tag name="LATEXADDIN" val="\documentclass{article}&#10;\usepackage{amsmath}&#10;\usepackage{color}&#10;\pagestyle{empty}&#10;\begin{document}&#10;&#10;$(\forall x \in X)\ T(x)=0 \Rightarrow M(x)=0$&#10; &#10;&#10;\end{document}"/>
  <p:tag name="IGUANATEXSIZE" val="20"/>
  <p:tag name="IGUANATEXCURSOR" val="14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33517</TotalTime>
  <Words>160</Words>
  <Application>Microsoft Macintosh PowerPoint</Application>
  <PresentationFormat>On-screen Show (4:3)</PresentationFormat>
  <Paragraphs>94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Office Theme</vt:lpstr>
      <vt:lpstr>Custom Design</vt:lpstr>
      <vt:lpstr>Distributed Supervisory Control</vt:lpstr>
      <vt:lpstr>Control architectures</vt:lpstr>
      <vt:lpstr>How to design distributed control</vt:lpstr>
      <vt:lpstr>Transfer Line</vt:lpstr>
      <vt:lpstr>Transfer Line</vt:lpstr>
      <vt:lpstr>Transfer Line</vt:lpstr>
      <vt:lpstr>Transfer Line</vt:lpstr>
      <vt:lpstr>Transfer Line</vt:lpstr>
      <vt:lpstr>Control actions of event 1 (M1)</vt:lpstr>
      <vt:lpstr>Control actions of event 3 (M2)</vt:lpstr>
      <vt:lpstr>Control actions of event 5 (TU)</vt:lpstr>
      <vt:lpstr>Transfer Line</vt:lpstr>
      <vt:lpstr>Localization problem</vt:lpstr>
      <vt:lpstr>Localization procedure</vt:lpstr>
      <vt:lpstr>Example</vt:lpstr>
      <vt:lpstr>Control information</vt:lpstr>
      <vt:lpstr>Example</vt:lpstr>
      <vt:lpstr>Note</vt:lpstr>
      <vt:lpstr>Marking information</vt:lpstr>
      <vt:lpstr>Example</vt:lpstr>
      <vt:lpstr>Note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662</cp:revision>
  <dcterms:created xsi:type="dcterms:W3CDTF">2012-09-17T19:21:51Z</dcterms:created>
  <dcterms:modified xsi:type="dcterms:W3CDTF">2020-07-09T12:33:59Z</dcterms:modified>
</cp:coreProperties>
</file>