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1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2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3.xml" ContentType="application/vnd.openxmlformats-officedocument.presentationml.notesSlid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4.xml" ContentType="application/vnd.openxmlformats-officedocument.presentationml.notesSlid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5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notesSlides/notesSlide6.xml" ContentType="application/vnd.openxmlformats-officedocument.presentationml.notesSlide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notesSlides/notesSlide7.xml" ContentType="application/vnd.openxmlformats-officedocument.presentationml.notesSlide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2"/>
  </p:notesMasterIdLst>
  <p:handoutMasterIdLst>
    <p:handoutMasterId r:id="rId33"/>
  </p:handoutMasterIdLst>
  <p:sldIdLst>
    <p:sldId id="641" r:id="rId3"/>
    <p:sldId id="643" r:id="rId4"/>
    <p:sldId id="599" r:id="rId5"/>
    <p:sldId id="645" r:id="rId6"/>
    <p:sldId id="609" r:id="rId7"/>
    <p:sldId id="611" r:id="rId8"/>
    <p:sldId id="612" r:id="rId9"/>
    <p:sldId id="613" r:id="rId10"/>
    <p:sldId id="614" r:id="rId11"/>
    <p:sldId id="621" r:id="rId12"/>
    <p:sldId id="620" r:id="rId13"/>
    <p:sldId id="622" r:id="rId14"/>
    <p:sldId id="623" r:id="rId15"/>
    <p:sldId id="624" r:id="rId16"/>
    <p:sldId id="625" r:id="rId17"/>
    <p:sldId id="627" r:id="rId18"/>
    <p:sldId id="629" r:id="rId19"/>
    <p:sldId id="630" r:id="rId20"/>
    <p:sldId id="631" r:id="rId21"/>
    <p:sldId id="632" r:id="rId22"/>
    <p:sldId id="633" r:id="rId23"/>
    <p:sldId id="634" r:id="rId24"/>
    <p:sldId id="635" r:id="rId25"/>
    <p:sldId id="636" r:id="rId26"/>
    <p:sldId id="637" r:id="rId27"/>
    <p:sldId id="638" r:id="rId28"/>
    <p:sldId id="639" r:id="rId29"/>
    <p:sldId id="640" r:id="rId30"/>
    <p:sldId id="644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5" autoAdjust="0"/>
    <p:restoredTop sz="96208" autoAdjust="0"/>
  </p:normalViewPr>
  <p:slideViewPr>
    <p:cSldViewPr>
      <p:cViewPr varScale="1">
        <p:scale>
          <a:sx n="119" d="100"/>
          <a:sy n="119" d="100"/>
        </p:scale>
        <p:origin x="144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5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82FC24-B5B1-0A40-9220-2C9166D131EC}" type="datetimeFigureOut">
              <a:rPr lang="en-US" smtClean="0"/>
              <a:pPr/>
              <a:t>7/7/21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11F3D-84C3-E04C-8BF9-C0A0DCB876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40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26DA0D-6C61-0040-AABE-3E6D264D4214}" type="datetimeFigureOut">
              <a:rPr lang="en-US" smtClean="0"/>
              <a:pPr/>
              <a:t>7/7/21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6F6456-F6D9-474D-A94F-BAB655D944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504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F6456-F6D9-474D-A94F-BAB655D9441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257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F6456-F6D9-474D-A94F-BAB655D9441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7390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F6456-F6D9-474D-A94F-BAB655D9441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705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F6456-F6D9-474D-A94F-BAB655D9441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9749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F6456-F6D9-474D-A94F-BAB655D9441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306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F6456-F6D9-474D-A94F-BAB655D9441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8595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F6456-F6D9-474D-A94F-BAB655D9441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257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2021-07-07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2021-07-07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2021-07-07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2021-07-07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2021-07-07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2021-07-07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2021-07-07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2021-07-07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2021-07-07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2021-07-07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2021-07-07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574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162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9892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085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7/7/21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4958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7/7/21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1666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7/7/21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2346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6445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7055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335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902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/>
              <a:t>2012.12.14 (Friday)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/>
              <a:t>DES Workshop at CDC’12, Maui, HI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F1EF8-3B1E-5B40-B0AD-81CFE690B49A}" type="datetimeFigureOut">
              <a:rPr lang="en-US" smtClean="0"/>
              <a:pPr/>
              <a:t>7/7/21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637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5.xml"/><Relationship Id="rId7" Type="http://schemas.openxmlformats.org/officeDocument/2006/relationships/image" Target="../media/image4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tags" Target="../tags/tag19.xml"/><Relationship Id="rId18" Type="http://schemas.openxmlformats.org/officeDocument/2006/relationships/tags" Target="../tags/tag24.xml"/><Relationship Id="rId26" Type="http://schemas.openxmlformats.org/officeDocument/2006/relationships/tags" Target="../tags/tag32.xml"/><Relationship Id="rId39" Type="http://schemas.openxmlformats.org/officeDocument/2006/relationships/image" Target="../media/image13.png"/><Relationship Id="rId21" Type="http://schemas.openxmlformats.org/officeDocument/2006/relationships/tags" Target="../tags/tag27.xml"/><Relationship Id="rId34" Type="http://schemas.openxmlformats.org/officeDocument/2006/relationships/image" Target="../media/image8.png"/><Relationship Id="rId42" Type="http://schemas.openxmlformats.org/officeDocument/2006/relationships/image" Target="../media/image16.png"/><Relationship Id="rId7" Type="http://schemas.openxmlformats.org/officeDocument/2006/relationships/tags" Target="../tags/tag13.xml"/><Relationship Id="rId2" Type="http://schemas.openxmlformats.org/officeDocument/2006/relationships/tags" Target="../tags/tag8.xml"/><Relationship Id="rId16" Type="http://schemas.openxmlformats.org/officeDocument/2006/relationships/tags" Target="../tags/tag22.xml"/><Relationship Id="rId20" Type="http://schemas.openxmlformats.org/officeDocument/2006/relationships/tags" Target="../tags/tag26.xml"/><Relationship Id="rId29" Type="http://schemas.openxmlformats.org/officeDocument/2006/relationships/tags" Target="../tags/tag35.xml"/><Relationship Id="rId41" Type="http://schemas.openxmlformats.org/officeDocument/2006/relationships/image" Target="../media/image15.png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tags" Target="../tags/tag17.xml"/><Relationship Id="rId24" Type="http://schemas.openxmlformats.org/officeDocument/2006/relationships/tags" Target="../tags/tag30.xml"/><Relationship Id="rId32" Type="http://schemas.openxmlformats.org/officeDocument/2006/relationships/notesSlide" Target="../notesSlides/notesSlide1.xml"/><Relationship Id="rId37" Type="http://schemas.openxmlformats.org/officeDocument/2006/relationships/image" Target="../media/image11.png"/><Relationship Id="rId40" Type="http://schemas.openxmlformats.org/officeDocument/2006/relationships/image" Target="../media/image14.png"/><Relationship Id="rId5" Type="http://schemas.openxmlformats.org/officeDocument/2006/relationships/tags" Target="../tags/tag11.xml"/><Relationship Id="rId15" Type="http://schemas.openxmlformats.org/officeDocument/2006/relationships/tags" Target="../tags/tag21.xml"/><Relationship Id="rId23" Type="http://schemas.openxmlformats.org/officeDocument/2006/relationships/tags" Target="../tags/tag29.xml"/><Relationship Id="rId28" Type="http://schemas.openxmlformats.org/officeDocument/2006/relationships/tags" Target="../tags/tag34.xml"/><Relationship Id="rId36" Type="http://schemas.openxmlformats.org/officeDocument/2006/relationships/image" Target="../media/image10.png"/><Relationship Id="rId10" Type="http://schemas.openxmlformats.org/officeDocument/2006/relationships/tags" Target="../tags/tag16.xml"/><Relationship Id="rId19" Type="http://schemas.openxmlformats.org/officeDocument/2006/relationships/tags" Target="../tags/tag25.xml"/><Relationship Id="rId31" Type="http://schemas.openxmlformats.org/officeDocument/2006/relationships/slideLayout" Target="../slideLayouts/slideLayout2.xml"/><Relationship Id="rId4" Type="http://schemas.openxmlformats.org/officeDocument/2006/relationships/tags" Target="../tags/tag10.xml"/><Relationship Id="rId9" Type="http://schemas.openxmlformats.org/officeDocument/2006/relationships/tags" Target="../tags/tag15.xml"/><Relationship Id="rId14" Type="http://schemas.openxmlformats.org/officeDocument/2006/relationships/tags" Target="../tags/tag20.xml"/><Relationship Id="rId22" Type="http://schemas.openxmlformats.org/officeDocument/2006/relationships/tags" Target="../tags/tag28.xml"/><Relationship Id="rId27" Type="http://schemas.openxmlformats.org/officeDocument/2006/relationships/tags" Target="../tags/tag33.xml"/><Relationship Id="rId30" Type="http://schemas.openxmlformats.org/officeDocument/2006/relationships/tags" Target="../tags/tag36.xml"/><Relationship Id="rId35" Type="http://schemas.openxmlformats.org/officeDocument/2006/relationships/image" Target="../media/image9.png"/><Relationship Id="rId8" Type="http://schemas.openxmlformats.org/officeDocument/2006/relationships/tags" Target="../tags/tag14.xml"/><Relationship Id="rId3" Type="http://schemas.openxmlformats.org/officeDocument/2006/relationships/tags" Target="../tags/tag9.xml"/><Relationship Id="rId12" Type="http://schemas.openxmlformats.org/officeDocument/2006/relationships/tags" Target="../tags/tag18.xml"/><Relationship Id="rId17" Type="http://schemas.openxmlformats.org/officeDocument/2006/relationships/tags" Target="../tags/tag23.xml"/><Relationship Id="rId25" Type="http://schemas.openxmlformats.org/officeDocument/2006/relationships/tags" Target="../tags/tag31.xml"/><Relationship Id="rId33" Type="http://schemas.openxmlformats.org/officeDocument/2006/relationships/image" Target="../media/image7.png"/><Relationship Id="rId38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4.xml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tags" Target="../tags/tag39.xml"/><Relationship Id="rId7" Type="http://schemas.openxmlformats.org/officeDocument/2006/relationships/tags" Target="../tags/tag43.xml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tags" Target="../tags/tag38.xml"/><Relationship Id="rId16" Type="http://schemas.openxmlformats.org/officeDocument/2006/relationships/image" Target="../media/image21.png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notesSlide" Target="../notesSlides/notesSlide2.xml"/><Relationship Id="rId5" Type="http://schemas.openxmlformats.org/officeDocument/2006/relationships/tags" Target="../tags/tag41.xml"/><Relationship Id="rId15" Type="http://schemas.openxmlformats.org/officeDocument/2006/relationships/image" Target="../media/image20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24.png"/><Relationship Id="rId4" Type="http://schemas.openxmlformats.org/officeDocument/2006/relationships/tags" Target="../tags/tag40.xml"/><Relationship Id="rId9" Type="http://schemas.openxmlformats.org/officeDocument/2006/relationships/tags" Target="../tags/tag45.xml"/><Relationship Id="rId1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48.xml"/><Relationship Id="rId7" Type="http://schemas.openxmlformats.org/officeDocument/2006/relationships/image" Target="../media/image26.png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image" Target="../media/image25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tags" Target="../tags/tag51.xml"/><Relationship Id="rId7" Type="http://schemas.openxmlformats.org/officeDocument/2006/relationships/image" Target="../media/image28.png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1.png"/><Relationship Id="rId4" Type="http://schemas.openxmlformats.org/officeDocument/2006/relationships/tags" Target="../tags/tag52.xml"/><Relationship Id="rId9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tags" Target="../tags/tag55.xml"/><Relationship Id="rId7" Type="http://schemas.openxmlformats.org/officeDocument/2006/relationships/notesSlide" Target="../notesSlides/notesSlide5.xml"/><Relationship Id="rId12" Type="http://schemas.openxmlformats.org/officeDocument/2006/relationships/image" Target="../media/image29.png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35.png"/><Relationship Id="rId5" Type="http://schemas.openxmlformats.org/officeDocument/2006/relationships/tags" Target="../tags/tag57.xml"/><Relationship Id="rId10" Type="http://schemas.openxmlformats.org/officeDocument/2006/relationships/image" Target="../media/image34.png"/><Relationship Id="rId4" Type="http://schemas.openxmlformats.org/officeDocument/2006/relationships/tags" Target="../tags/tag56.xml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tags" Target="../tags/tag60.xml"/><Relationship Id="rId7" Type="http://schemas.openxmlformats.org/officeDocument/2006/relationships/notesSlide" Target="../notesSlides/notesSlide6.xml"/><Relationship Id="rId12" Type="http://schemas.openxmlformats.org/officeDocument/2006/relationships/image" Target="../media/image32.png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30.png"/><Relationship Id="rId5" Type="http://schemas.openxmlformats.org/officeDocument/2006/relationships/tags" Target="../tags/tag62.xml"/><Relationship Id="rId10" Type="http://schemas.openxmlformats.org/officeDocument/2006/relationships/image" Target="../media/image35.png"/><Relationship Id="rId4" Type="http://schemas.openxmlformats.org/officeDocument/2006/relationships/tags" Target="../tags/tag61.xml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tags" Target="../tags/tag65.xml"/><Relationship Id="rId7" Type="http://schemas.openxmlformats.org/officeDocument/2006/relationships/image" Target="../media/image38.png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41.png"/><Relationship Id="rId4" Type="http://schemas.openxmlformats.org/officeDocument/2006/relationships/tags" Target="../tags/tag66.xml"/><Relationship Id="rId9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3" Type="http://schemas.openxmlformats.org/officeDocument/2006/relationships/tags" Target="../tags/tag71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8.png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tags" Target="../tags/tag74.xml"/><Relationship Id="rId11" Type="http://schemas.openxmlformats.org/officeDocument/2006/relationships/image" Target="../media/image47.png"/><Relationship Id="rId5" Type="http://schemas.openxmlformats.org/officeDocument/2006/relationships/tags" Target="../tags/tag73.xml"/><Relationship Id="rId10" Type="http://schemas.openxmlformats.org/officeDocument/2006/relationships/image" Target="../media/image46.png"/><Relationship Id="rId4" Type="http://schemas.openxmlformats.org/officeDocument/2006/relationships/tags" Target="../tags/tag72.xml"/><Relationship Id="rId9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82.xml"/><Relationship Id="rId13" Type="http://schemas.openxmlformats.org/officeDocument/2006/relationships/image" Target="../media/image53.png"/><Relationship Id="rId18" Type="http://schemas.openxmlformats.org/officeDocument/2006/relationships/image" Target="../media/image58.png"/><Relationship Id="rId3" Type="http://schemas.openxmlformats.org/officeDocument/2006/relationships/tags" Target="../tags/tag77.xml"/><Relationship Id="rId7" Type="http://schemas.openxmlformats.org/officeDocument/2006/relationships/tags" Target="../tags/tag81.xml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" Type="http://schemas.openxmlformats.org/officeDocument/2006/relationships/tags" Target="../tags/tag76.xml"/><Relationship Id="rId16" Type="http://schemas.openxmlformats.org/officeDocument/2006/relationships/image" Target="../media/image56.png"/><Relationship Id="rId1" Type="http://schemas.openxmlformats.org/officeDocument/2006/relationships/tags" Target="../tags/tag75.xml"/><Relationship Id="rId6" Type="http://schemas.openxmlformats.org/officeDocument/2006/relationships/tags" Target="../tags/tag80.xml"/><Relationship Id="rId11" Type="http://schemas.openxmlformats.org/officeDocument/2006/relationships/image" Target="../media/image51.emf"/><Relationship Id="rId5" Type="http://schemas.openxmlformats.org/officeDocument/2006/relationships/tags" Target="../tags/tag79.xml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4" Type="http://schemas.openxmlformats.org/officeDocument/2006/relationships/tags" Target="../tags/tag78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90.xml"/><Relationship Id="rId13" Type="http://schemas.openxmlformats.org/officeDocument/2006/relationships/image" Target="../media/image55.png"/><Relationship Id="rId3" Type="http://schemas.openxmlformats.org/officeDocument/2006/relationships/tags" Target="../tags/tag85.xml"/><Relationship Id="rId7" Type="http://schemas.openxmlformats.org/officeDocument/2006/relationships/tags" Target="../tags/tag89.xml"/><Relationship Id="rId12" Type="http://schemas.openxmlformats.org/officeDocument/2006/relationships/image" Target="../media/image54.png"/><Relationship Id="rId17" Type="http://schemas.openxmlformats.org/officeDocument/2006/relationships/image" Target="../media/image59.png"/><Relationship Id="rId2" Type="http://schemas.openxmlformats.org/officeDocument/2006/relationships/tags" Target="../tags/tag84.xml"/><Relationship Id="rId16" Type="http://schemas.openxmlformats.org/officeDocument/2006/relationships/image" Target="../media/image58.png"/><Relationship Id="rId1" Type="http://schemas.openxmlformats.org/officeDocument/2006/relationships/tags" Target="../tags/tag83.xml"/><Relationship Id="rId6" Type="http://schemas.openxmlformats.org/officeDocument/2006/relationships/tags" Target="../tags/tag88.xml"/><Relationship Id="rId11" Type="http://schemas.openxmlformats.org/officeDocument/2006/relationships/image" Target="../media/image53.png"/><Relationship Id="rId5" Type="http://schemas.openxmlformats.org/officeDocument/2006/relationships/tags" Target="../tags/tag87.xml"/><Relationship Id="rId15" Type="http://schemas.openxmlformats.org/officeDocument/2006/relationships/image" Target="../media/image57.png"/><Relationship Id="rId10" Type="http://schemas.openxmlformats.org/officeDocument/2006/relationships/image" Target="../media/image52.png"/><Relationship Id="rId4" Type="http://schemas.openxmlformats.org/officeDocument/2006/relationships/tags" Target="../tags/tag86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13" Type="http://schemas.openxmlformats.org/officeDocument/2006/relationships/image" Target="../media/image53.png"/><Relationship Id="rId18" Type="http://schemas.openxmlformats.org/officeDocument/2006/relationships/image" Target="../media/image58.png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" Type="http://schemas.openxmlformats.org/officeDocument/2006/relationships/tags" Target="../tags/tag92.xml"/><Relationship Id="rId16" Type="http://schemas.openxmlformats.org/officeDocument/2006/relationships/image" Target="../media/image56.png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11" Type="http://schemas.openxmlformats.org/officeDocument/2006/relationships/image" Target="../media/image61.png"/><Relationship Id="rId5" Type="http://schemas.openxmlformats.org/officeDocument/2006/relationships/tags" Target="../tags/tag95.xml"/><Relationship Id="rId1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tags" Target="../tags/tag94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06.xml"/><Relationship Id="rId13" Type="http://schemas.openxmlformats.org/officeDocument/2006/relationships/image" Target="../media/image63.png"/><Relationship Id="rId18" Type="http://schemas.openxmlformats.org/officeDocument/2006/relationships/image" Target="../media/image56.png"/><Relationship Id="rId3" Type="http://schemas.openxmlformats.org/officeDocument/2006/relationships/tags" Target="../tags/tag101.xml"/><Relationship Id="rId7" Type="http://schemas.openxmlformats.org/officeDocument/2006/relationships/tags" Target="../tags/tag105.xml"/><Relationship Id="rId12" Type="http://schemas.openxmlformats.org/officeDocument/2006/relationships/image" Target="../media/image62.png"/><Relationship Id="rId17" Type="http://schemas.openxmlformats.org/officeDocument/2006/relationships/image" Target="../media/image55.png"/><Relationship Id="rId2" Type="http://schemas.openxmlformats.org/officeDocument/2006/relationships/tags" Target="../tags/tag100.xml"/><Relationship Id="rId16" Type="http://schemas.openxmlformats.org/officeDocument/2006/relationships/image" Target="../media/image54.png"/><Relationship Id="rId20" Type="http://schemas.openxmlformats.org/officeDocument/2006/relationships/image" Target="../media/image58.png"/><Relationship Id="rId1" Type="http://schemas.openxmlformats.org/officeDocument/2006/relationships/tags" Target="../tags/tag99.xml"/><Relationship Id="rId6" Type="http://schemas.openxmlformats.org/officeDocument/2006/relationships/tags" Target="../tags/tag104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03.xml"/><Relationship Id="rId15" Type="http://schemas.openxmlformats.org/officeDocument/2006/relationships/image" Target="../media/image53.png"/><Relationship Id="rId10" Type="http://schemas.openxmlformats.org/officeDocument/2006/relationships/tags" Target="../tags/tag108.xml"/><Relationship Id="rId19" Type="http://schemas.openxmlformats.org/officeDocument/2006/relationships/image" Target="../media/image57.png"/><Relationship Id="rId4" Type="http://schemas.openxmlformats.org/officeDocument/2006/relationships/tags" Target="../tags/tag102.xml"/><Relationship Id="rId9" Type="http://schemas.openxmlformats.org/officeDocument/2006/relationships/tags" Target="../tags/tag107.xml"/><Relationship Id="rId1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16.xml"/><Relationship Id="rId13" Type="http://schemas.openxmlformats.org/officeDocument/2006/relationships/image" Target="../media/image54.png"/><Relationship Id="rId3" Type="http://schemas.openxmlformats.org/officeDocument/2006/relationships/tags" Target="../tags/tag111.xml"/><Relationship Id="rId7" Type="http://schemas.openxmlformats.org/officeDocument/2006/relationships/tags" Target="../tags/tag115.xml"/><Relationship Id="rId12" Type="http://schemas.openxmlformats.org/officeDocument/2006/relationships/image" Target="../media/image53.png"/><Relationship Id="rId17" Type="http://schemas.openxmlformats.org/officeDocument/2006/relationships/image" Target="../media/image58.png"/><Relationship Id="rId2" Type="http://schemas.openxmlformats.org/officeDocument/2006/relationships/tags" Target="../tags/tag110.xml"/><Relationship Id="rId16" Type="http://schemas.openxmlformats.org/officeDocument/2006/relationships/image" Target="../media/image57.png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11" Type="http://schemas.openxmlformats.org/officeDocument/2006/relationships/image" Target="../media/image52.png"/><Relationship Id="rId5" Type="http://schemas.openxmlformats.org/officeDocument/2006/relationships/tags" Target="../tags/tag113.xml"/><Relationship Id="rId15" Type="http://schemas.openxmlformats.org/officeDocument/2006/relationships/image" Target="../media/image56.png"/><Relationship Id="rId10" Type="http://schemas.openxmlformats.org/officeDocument/2006/relationships/image" Target="../media/image63.png"/><Relationship Id="rId4" Type="http://schemas.openxmlformats.org/officeDocument/2006/relationships/tags" Target="../tags/tag112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5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tags" Target="../tags/tag119.xml"/><Relationship Id="rId7" Type="http://schemas.openxmlformats.org/officeDocument/2006/relationships/image" Target="../media/image66.png"/><Relationship Id="rId12" Type="http://schemas.openxmlformats.org/officeDocument/2006/relationships/image" Target="../media/image68.png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6" Type="http://schemas.openxmlformats.org/officeDocument/2006/relationships/image" Target="../media/image65.png"/><Relationship Id="rId11" Type="http://schemas.openxmlformats.org/officeDocument/2006/relationships/image" Target="../media/image71.png"/><Relationship Id="rId5" Type="http://schemas.openxmlformats.org/officeDocument/2006/relationships/image" Target="../media/image64.png"/><Relationship Id="rId10" Type="http://schemas.openxmlformats.org/officeDocument/2006/relationships/image" Target="../media/image70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6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4.png"/><Relationship Id="rId7" Type="http://schemas.openxmlformats.org/officeDocument/2006/relationships/image" Target="../media/image6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0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9" Type="http://schemas.openxmlformats.org/officeDocument/2006/relationships/image" Target="../media/image7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1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9" Type="http://schemas.openxmlformats.org/officeDocument/2006/relationships/image" Target="../media/image7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9" Type="http://schemas.openxmlformats.org/officeDocument/2006/relationships/image" Target="../media/image7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74.png"/><Relationship Id="rId7" Type="http://schemas.openxmlformats.org/officeDocument/2006/relationships/image" Target="../media/image6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3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9" Type="http://schemas.openxmlformats.org/officeDocument/2006/relationships/image" Target="../media/image6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4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48880"/>
            <a:ext cx="7772400" cy="1728192"/>
          </a:xfrm>
        </p:spPr>
        <p:txBody>
          <a:bodyPr>
            <a:normAutofit/>
          </a:bodyPr>
          <a:lstStyle/>
          <a:p>
            <a:r>
              <a:rPr lang="en-CA" dirty="0">
                <a:solidFill>
                  <a:srgbClr val="0000FF"/>
                </a:solidFill>
              </a:rPr>
              <a:t>Supervisory Control under  Partial Observation (continued)</a:t>
            </a:r>
          </a:p>
        </p:txBody>
      </p:sp>
    </p:spTree>
    <p:extLst>
      <p:ext uri="{BB962C8B-B14F-4D97-AF65-F5344CB8AC3E}">
        <p14:creationId xmlns:p14="http://schemas.microsoft.com/office/powerpoint/2010/main" val="409560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491880" y="2132856"/>
            <a:ext cx="2016224" cy="8382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CA" altLang="zh-CN" sz="2800" b="1" i="1" dirty="0">
              <a:ea typeface="宋体" charset="-122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3059832" y="4581128"/>
            <a:ext cx="2808312" cy="8382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CA" altLang="zh-CN" sz="2800" b="1" i="1" dirty="0">
              <a:ea typeface="宋体" charset="-122"/>
            </a:endParaRPr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2051720" y="2539008"/>
            <a:ext cx="1440160" cy="2448272"/>
          </a:xfrm>
          <a:custGeom>
            <a:avLst/>
            <a:gdLst>
              <a:gd name="T0" fmla="*/ 2147483647 w 716"/>
              <a:gd name="T1" fmla="*/ 2147483647 h 756"/>
              <a:gd name="T2" fmla="*/ 0 w 716"/>
              <a:gd name="T3" fmla="*/ 2147483647 h 756"/>
              <a:gd name="T4" fmla="*/ 0 w 716"/>
              <a:gd name="T5" fmla="*/ 0 h 756"/>
              <a:gd name="T6" fmla="*/ 2147483647 w 716"/>
              <a:gd name="T7" fmla="*/ 0 h 756"/>
              <a:gd name="T8" fmla="*/ 0 60000 65536"/>
              <a:gd name="T9" fmla="*/ 0 60000 65536"/>
              <a:gd name="T10" fmla="*/ 0 60000 65536"/>
              <a:gd name="T11" fmla="*/ 0 60000 65536"/>
              <a:gd name="T12" fmla="*/ 0 w 716"/>
              <a:gd name="T13" fmla="*/ 0 h 756"/>
              <a:gd name="T14" fmla="*/ 716 w 716"/>
              <a:gd name="T15" fmla="*/ 756 h 7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16" h="756">
                <a:moveTo>
                  <a:pt x="473" y="756"/>
                </a:moveTo>
                <a:lnTo>
                  <a:pt x="0" y="756"/>
                </a:lnTo>
                <a:lnTo>
                  <a:pt x="0" y="0"/>
                </a:lnTo>
                <a:lnTo>
                  <a:pt x="716" y="0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5508104" y="2539008"/>
            <a:ext cx="2016224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>
            <a:off x="5868144" y="2539008"/>
            <a:ext cx="1112515" cy="2448272"/>
          </a:xfrm>
          <a:custGeom>
            <a:avLst/>
            <a:gdLst>
              <a:gd name="T0" fmla="*/ 2147483647 w 474"/>
              <a:gd name="T1" fmla="*/ 0 h 756"/>
              <a:gd name="T2" fmla="*/ 2147483647 w 474"/>
              <a:gd name="T3" fmla="*/ 2147483647 h 756"/>
              <a:gd name="T4" fmla="*/ 0 w 474"/>
              <a:gd name="T5" fmla="*/ 2147483647 h 756"/>
              <a:gd name="T6" fmla="*/ 0 60000 65536"/>
              <a:gd name="T7" fmla="*/ 0 60000 65536"/>
              <a:gd name="T8" fmla="*/ 0 60000 65536"/>
              <a:gd name="T9" fmla="*/ 0 w 474"/>
              <a:gd name="T10" fmla="*/ 0 h 756"/>
              <a:gd name="T11" fmla="*/ 474 w 474"/>
              <a:gd name="T12" fmla="*/ 756 h 7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4" h="756">
                <a:moveTo>
                  <a:pt x="474" y="0"/>
                </a:moveTo>
                <a:lnTo>
                  <a:pt x="474" y="756"/>
                </a:lnTo>
                <a:lnTo>
                  <a:pt x="0" y="756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2</a:t>
            </a:fld>
            <a:endParaRPr lang="en-CA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Centralized architecture under           partial observation</a:t>
            </a:r>
            <a:endParaRPr lang="en-CA" dirty="0"/>
          </a:p>
        </p:txBody>
      </p:sp>
      <p:pic>
        <p:nvPicPr>
          <p:cNvPr id="13" name="図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435931"/>
            <a:ext cx="1148237" cy="229256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168" y="4867195"/>
            <a:ext cx="1845800" cy="291959"/>
          </a:xfrm>
          <a:prstGeom prst="rect">
            <a:avLst/>
          </a:prstGeom>
        </p:spPr>
      </p:pic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5940152" y="3284984"/>
            <a:ext cx="2108448" cy="838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 dirty="0"/>
              <a:t>Observation  </a:t>
            </a:r>
          </a:p>
          <a:p>
            <a:pPr algn="ctr" eaLnBrk="1" hangingPunct="1"/>
            <a:r>
              <a:rPr lang="en-US" altLang="zh-CN" dirty="0">
                <a:ea typeface="宋体" panose="02010600030101010101" pitchFamily="2" charset="-122"/>
              </a:rPr>
              <a:t>Channel</a:t>
            </a:r>
            <a:endParaRPr lang="en-CA" altLang="zh-CN" dirty="0">
              <a:ea typeface="宋体" panose="02010600030101010101" pitchFamily="2" charset="-122"/>
            </a:endParaRPr>
          </a:p>
        </p:txBody>
      </p:sp>
      <p:sp>
        <p:nvSpPr>
          <p:cNvPr id="15" name="Line 9"/>
          <p:cNvSpPr>
            <a:spLocks noChangeShapeType="1"/>
          </p:cNvSpPr>
          <p:nvPr/>
        </p:nvSpPr>
        <p:spPr bwMode="auto">
          <a:xfrm>
            <a:off x="6980659" y="2539008"/>
            <a:ext cx="0" cy="74597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158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Main result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1700810"/>
            <a:ext cx="5964590" cy="1439195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3501013"/>
            <a:ext cx="8082983" cy="992815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34" y="5085184"/>
            <a:ext cx="8331188" cy="698434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6310004"/>
            <a:ext cx="6653405" cy="332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7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507288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sz="4000" dirty="0"/>
              <a:t>Example</a:t>
            </a:r>
            <a:endParaRPr lang="zh-CN" altLang="en-US" sz="4000" dirty="0"/>
          </a:p>
        </p:txBody>
      </p:sp>
      <p:pic>
        <p:nvPicPr>
          <p:cNvPr id="5" name="図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124745"/>
            <a:ext cx="8568952" cy="738632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24" y="4459057"/>
            <a:ext cx="252052" cy="225115"/>
          </a:xfrm>
          <a:prstGeom prst="rect">
            <a:avLst/>
          </a:prstGeom>
        </p:spPr>
      </p:pic>
      <p:grpSp>
        <p:nvGrpSpPr>
          <p:cNvPr id="11" name="Group 13"/>
          <p:cNvGrpSpPr/>
          <p:nvPr/>
        </p:nvGrpSpPr>
        <p:grpSpPr>
          <a:xfrm>
            <a:off x="625139" y="3715107"/>
            <a:ext cx="504056" cy="369332"/>
            <a:chOff x="4067944" y="3707740"/>
            <a:chExt cx="504056" cy="369332"/>
          </a:xfrm>
        </p:grpSpPr>
        <p:sp>
          <p:nvSpPr>
            <p:cNvPr id="12" name="Oval 1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" name="TextBox 1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14" name="Group 15"/>
          <p:cNvGrpSpPr/>
          <p:nvPr/>
        </p:nvGrpSpPr>
        <p:grpSpPr>
          <a:xfrm>
            <a:off x="1705259" y="3076327"/>
            <a:ext cx="504056" cy="369332"/>
            <a:chOff x="4067944" y="3707740"/>
            <a:chExt cx="504056" cy="369332"/>
          </a:xfrm>
        </p:grpSpPr>
        <p:sp>
          <p:nvSpPr>
            <p:cNvPr id="15" name="Oval 16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6" name="TextBox 1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705259" y="4453771"/>
            <a:ext cx="504056" cy="369332"/>
            <a:chOff x="4067944" y="3707740"/>
            <a:chExt cx="504056" cy="369332"/>
          </a:xfrm>
        </p:grpSpPr>
        <p:sp>
          <p:nvSpPr>
            <p:cNvPr id="19" name="Oval 19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6</a:t>
              </a:r>
            </a:p>
          </p:txBody>
        </p:sp>
      </p:grpSp>
      <p:grpSp>
        <p:nvGrpSpPr>
          <p:cNvPr id="23" name="Group 21"/>
          <p:cNvGrpSpPr/>
          <p:nvPr/>
        </p:nvGrpSpPr>
        <p:grpSpPr>
          <a:xfrm>
            <a:off x="2885563" y="3064251"/>
            <a:ext cx="504056" cy="369332"/>
            <a:chOff x="4067944" y="3707740"/>
            <a:chExt cx="504056" cy="369332"/>
          </a:xfrm>
        </p:grpSpPr>
        <p:sp>
          <p:nvSpPr>
            <p:cNvPr id="24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5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29" name="Straight Arrow Connector 28"/>
          <p:cNvCxnSpPr>
            <a:stCxn id="19" idx="2"/>
            <a:endCxn id="12" idx="7"/>
          </p:cNvCxnSpPr>
          <p:nvPr/>
        </p:nvCxnSpPr>
        <p:spPr>
          <a:xfrm flipH="1" flipV="1">
            <a:off x="932452" y="4031712"/>
            <a:ext cx="772807" cy="611371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6"/>
          <p:cNvCxnSpPr/>
          <p:nvPr/>
        </p:nvCxnSpPr>
        <p:spPr>
          <a:xfrm flipV="1">
            <a:off x="2065299" y="3225237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60 1"/>
          <p:cNvCxnSpPr/>
          <p:nvPr/>
        </p:nvCxnSpPr>
        <p:spPr>
          <a:xfrm>
            <a:off x="193091" y="3909065"/>
            <a:ext cx="432048" cy="0"/>
          </a:xfrm>
          <a:prstGeom prst="straightConnector1">
            <a:avLst/>
          </a:prstGeom>
          <a:ln w="2540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図 3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540" y="2933087"/>
            <a:ext cx="171241" cy="140456"/>
          </a:xfrm>
          <a:prstGeom prst="rect">
            <a:avLst/>
          </a:prstGeom>
        </p:spPr>
      </p:pic>
      <p:pic>
        <p:nvPicPr>
          <p:cNvPr id="37" name="図 3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820" y="2949137"/>
            <a:ext cx="180861" cy="144304"/>
          </a:xfrm>
          <a:prstGeom prst="rect">
            <a:avLst/>
          </a:prstGeom>
        </p:spPr>
      </p:pic>
      <p:pic>
        <p:nvPicPr>
          <p:cNvPr id="38" name="図 3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195" y="3265043"/>
            <a:ext cx="177013" cy="286684"/>
          </a:xfrm>
          <a:prstGeom prst="rect">
            <a:avLst/>
          </a:prstGeom>
        </p:spPr>
      </p:pic>
      <p:pic>
        <p:nvPicPr>
          <p:cNvPr id="39" name="図 3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668" y="4689958"/>
            <a:ext cx="177013" cy="286684"/>
          </a:xfrm>
          <a:prstGeom prst="rect">
            <a:avLst/>
          </a:prstGeom>
        </p:spPr>
      </p:pic>
      <p:grpSp>
        <p:nvGrpSpPr>
          <p:cNvPr id="46" name="Group 21"/>
          <p:cNvGrpSpPr/>
          <p:nvPr/>
        </p:nvGrpSpPr>
        <p:grpSpPr>
          <a:xfrm>
            <a:off x="4067944" y="3042636"/>
            <a:ext cx="504056" cy="369332"/>
            <a:chOff x="4067944" y="3707740"/>
            <a:chExt cx="504056" cy="369332"/>
          </a:xfrm>
        </p:grpSpPr>
        <p:sp>
          <p:nvSpPr>
            <p:cNvPr id="47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8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49" name="Straight Arrow Connector 36"/>
          <p:cNvCxnSpPr/>
          <p:nvPr/>
        </p:nvCxnSpPr>
        <p:spPr>
          <a:xfrm flipV="1">
            <a:off x="3247680" y="3203622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36"/>
          <p:cNvCxnSpPr>
            <a:endCxn id="15" idx="2"/>
          </p:cNvCxnSpPr>
          <p:nvPr/>
        </p:nvCxnSpPr>
        <p:spPr>
          <a:xfrm flipV="1">
            <a:off x="924420" y="3265639"/>
            <a:ext cx="780839" cy="49721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Group 21"/>
          <p:cNvGrpSpPr/>
          <p:nvPr/>
        </p:nvGrpSpPr>
        <p:grpSpPr>
          <a:xfrm>
            <a:off x="2885563" y="4453771"/>
            <a:ext cx="504056" cy="369332"/>
            <a:chOff x="4067944" y="3707740"/>
            <a:chExt cx="504056" cy="369332"/>
          </a:xfrm>
        </p:grpSpPr>
        <p:sp>
          <p:nvSpPr>
            <p:cNvPr id="66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7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7</a:t>
              </a:r>
            </a:p>
          </p:txBody>
        </p:sp>
      </p:grpSp>
      <p:cxnSp>
        <p:nvCxnSpPr>
          <p:cNvPr id="68" name="Straight Arrow Connector 36"/>
          <p:cNvCxnSpPr/>
          <p:nvPr/>
        </p:nvCxnSpPr>
        <p:spPr>
          <a:xfrm flipV="1">
            <a:off x="2065299" y="4614757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図 6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540" y="4742885"/>
            <a:ext cx="171241" cy="140456"/>
          </a:xfrm>
          <a:prstGeom prst="rect">
            <a:avLst/>
          </a:prstGeom>
        </p:spPr>
      </p:pic>
      <p:pic>
        <p:nvPicPr>
          <p:cNvPr id="70" name="図 6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266" y="4407046"/>
            <a:ext cx="180861" cy="144304"/>
          </a:xfrm>
          <a:prstGeom prst="rect">
            <a:avLst/>
          </a:prstGeom>
        </p:spPr>
      </p:pic>
      <p:grpSp>
        <p:nvGrpSpPr>
          <p:cNvPr id="71" name="Group 21"/>
          <p:cNvGrpSpPr/>
          <p:nvPr/>
        </p:nvGrpSpPr>
        <p:grpSpPr>
          <a:xfrm>
            <a:off x="4067944" y="4432156"/>
            <a:ext cx="504056" cy="369332"/>
            <a:chOff x="4067944" y="3707740"/>
            <a:chExt cx="504056" cy="369332"/>
          </a:xfrm>
        </p:grpSpPr>
        <p:sp>
          <p:nvSpPr>
            <p:cNvPr id="72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3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8</a:t>
              </a:r>
            </a:p>
          </p:txBody>
        </p:sp>
      </p:grpSp>
      <p:cxnSp>
        <p:nvCxnSpPr>
          <p:cNvPr id="74" name="Straight Arrow Connector 36"/>
          <p:cNvCxnSpPr/>
          <p:nvPr/>
        </p:nvCxnSpPr>
        <p:spPr>
          <a:xfrm flipV="1">
            <a:off x="3247680" y="4593142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Group 21"/>
          <p:cNvGrpSpPr/>
          <p:nvPr/>
        </p:nvGrpSpPr>
        <p:grpSpPr>
          <a:xfrm>
            <a:off x="2853659" y="4492088"/>
            <a:ext cx="343842" cy="687675"/>
            <a:chOff x="3907736" y="3717032"/>
            <a:chExt cx="520248" cy="881772"/>
          </a:xfrm>
        </p:grpSpPr>
        <p:sp>
          <p:nvSpPr>
            <p:cNvPr id="76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7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78" name="Group 21"/>
          <p:cNvGrpSpPr/>
          <p:nvPr/>
        </p:nvGrpSpPr>
        <p:grpSpPr>
          <a:xfrm>
            <a:off x="2846035" y="3125121"/>
            <a:ext cx="343842" cy="687675"/>
            <a:chOff x="3907736" y="3717032"/>
            <a:chExt cx="520248" cy="881772"/>
          </a:xfrm>
        </p:grpSpPr>
        <p:sp>
          <p:nvSpPr>
            <p:cNvPr id="79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0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81" name="Group 21"/>
          <p:cNvGrpSpPr/>
          <p:nvPr/>
        </p:nvGrpSpPr>
        <p:grpSpPr>
          <a:xfrm>
            <a:off x="4026339" y="3093441"/>
            <a:ext cx="343842" cy="687675"/>
            <a:chOff x="3907736" y="3717032"/>
            <a:chExt cx="520248" cy="881772"/>
          </a:xfrm>
        </p:grpSpPr>
        <p:sp>
          <p:nvSpPr>
            <p:cNvPr id="82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3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84" name="Group 21"/>
          <p:cNvGrpSpPr/>
          <p:nvPr/>
        </p:nvGrpSpPr>
        <p:grpSpPr>
          <a:xfrm>
            <a:off x="4026339" y="4479198"/>
            <a:ext cx="343842" cy="687675"/>
            <a:chOff x="3907736" y="3717032"/>
            <a:chExt cx="520248" cy="881772"/>
          </a:xfrm>
        </p:grpSpPr>
        <p:sp>
          <p:nvSpPr>
            <p:cNvPr id="85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6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pic>
        <p:nvPicPr>
          <p:cNvPr id="7" name="図 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967" y="4428121"/>
            <a:ext cx="261672" cy="219343"/>
          </a:xfrm>
          <a:prstGeom prst="rect">
            <a:avLst/>
          </a:prstGeom>
        </p:spPr>
      </p:pic>
      <p:grpSp>
        <p:nvGrpSpPr>
          <p:cNvPr id="88" name="Group 13"/>
          <p:cNvGrpSpPr/>
          <p:nvPr/>
        </p:nvGrpSpPr>
        <p:grpSpPr>
          <a:xfrm>
            <a:off x="5146806" y="3634956"/>
            <a:ext cx="504056" cy="369332"/>
            <a:chOff x="4067944" y="3707740"/>
            <a:chExt cx="504056" cy="369332"/>
          </a:xfrm>
        </p:grpSpPr>
        <p:sp>
          <p:nvSpPr>
            <p:cNvPr id="89" name="Oval 1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0" name="TextBox 1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91" name="Group 15"/>
          <p:cNvGrpSpPr/>
          <p:nvPr/>
        </p:nvGrpSpPr>
        <p:grpSpPr>
          <a:xfrm>
            <a:off x="6226926" y="2996176"/>
            <a:ext cx="504056" cy="369332"/>
            <a:chOff x="4067944" y="3707740"/>
            <a:chExt cx="504056" cy="369332"/>
          </a:xfrm>
        </p:grpSpPr>
        <p:sp>
          <p:nvSpPr>
            <p:cNvPr id="92" name="Oval 16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3" name="TextBox 1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94" name="Group 18"/>
          <p:cNvGrpSpPr/>
          <p:nvPr/>
        </p:nvGrpSpPr>
        <p:grpSpPr>
          <a:xfrm>
            <a:off x="6226926" y="4373620"/>
            <a:ext cx="504056" cy="369332"/>
            <a:chOff x="4067944" y="3707740"/>
            <a:chExt cx="504056" cy="369332"/>
          </a:xfrm>
        </p:grpSpPr>
        <p:sp>
          <p:nvSpPr>
            <p:cNvPr id="95" name="Oval 19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6" name="TextBox 20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6</a:t>
              </a:r>
            </a:p>
          </p:txBody>
        </p:sp>
      </p:grpSp>
      <p:grpSp>
        <p:nvGrpSpPr>
          <p:cNvPr id="97" name="Group 21"/>
          <p:cNvGrpSpPr/>
          <p:nvPr/>
        </p:nvGrpSpPr>
        <p:grpSpPr>
          <a:xfrm>
            <a:off x="7407230" y="2984100"/>
            <a:ext cx="504056" cy="369332"/>
            <a:chOff x="4067944" y="3707740"/>
            <a:chExt cx="504056" cy="369332"/>
          </a:xfrm>
        </p:grpSpPr>
        <p:sp>
          <p:nvSpPr>
            <p:cNvPr id="98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9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100" name="Straight Arrow Connector 28"/>
          <p:cNvCxnSpPr>
            <a:stCxn id="95" idx="2"/>
            <a:endCxn id="89" idx="7"/>
          </p:cNvCxnSpPr>
          <p:nvPr/>
        </p:nvCxnSpPr>
        <p:spPr>
          <a:xfrm flipH="1" flipV="1">
            <a:off x="5454119" y="3951561"/>
            <a:ext cx="772807" cy="611371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36"/>
          <p:cNvCxnSpPr/>
          <p:nvPr/>
        </p:nvCxnSpPr>
        <p:spPr>
          <a:xfrm flipV="1">
            <a:off x="6586966" y="3145086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60 1"/>
          <p:cNvCxnSpPr/>
          <p:nvPr/>
        </p:nvCxnSpPr>
        <p:spPr>
          <a:xfrm>
            <a:off x="4714758" y="3828914"/>
            <a:ext cx="432048" cy="0"/>
          </a:xfrm>
          <a:prstGeom prst="straightConnector1">
            <a:avLst/>
          </a:prstGeom>
          <a:ln w="2540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" name="図 10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207" y="2852936"/>
            <a:ext cx="171241" cy="140456"/>
          </a:xfrm>
          <a:prstGeom prst="rect">
            <a:avLst/>
          </a:prstGeom>
        </p:spPr>
      </p:pic>
      <p:pic>
        <p:nvPicPr>
          <p:cNvPr id="104" name="図 10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487" y="2868986"/>
            <a:ext cx="180861" cy="144304"/>
          </a:xfrm>
          <a:prstGeom prst="rect">
            <a:avLst/>
          </a:prstGeom>
        </p:spPr>
      </p:pic>
      <p:pic>
        <p:nvPicPr>
          <p:cNvPr id="105" name="図 10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862" y="3184892"/>
            <a:ext cx="177013" cy="286684"/>
          </a:xfrm>
          <a:prstGeom prst="rect">
            <a:avLst/>
          </a:prstGeom>
        </p:spPr>
      </p:pic>
      <p:pic>
        <p:nvPicPr>
          <p:cNvPr id="106" name="図 10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335" y="4609807"/>
            <a:ext cx="177013" cy="286684"/>
          </a:xfrm>
          <a:prstGeom prst="rect">
            <a:avLst/>
          </a:prstGeom>
        </p:spPr>
      </p:pic>
      <p:grpSp>
        <p:nvGrpSpPr>
          <p:cNvPr id="107" name="Group 21"/>
          <p:cNvGrpSpPr/>
          <p:nvPr/>
        </p:nvGrpSpPr>
        <p:grpSpPr>
          <a:xfrm>
            <a:off x="8589611" y="2962485"/>
            <a:ext cx="504056" cy="369332"/>
            <a:chOff x="4067944" y="3707740"/>
            <a:chExt cx="504056" cy="369332"/>
          </a:xfrm>
        </p:grpSpPr>
        <p:sp>
          <p:nvSpPr>
            <p:cNvPr id="108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09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110" name="Straight Arrow Connector 36"/>
          <p:cNvCxnSpPr/>
          <p:nvPr/>
        </p:nvCxnSpPr>
        <p:spPr>
          <a:xfrm flipV="1">
            <a:off x="7769347" y="3123471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36"/>
          <p:cNvCxnSpPr>
            <a:endCxn id="92" idx="2"/>
          </p:cNvCxnSpPr>
          <p:nvPr/>
        </p:nvCxnSpPr>
        <p:spPr>
          <a:xfrm flipV="1">
            <a:off x="5446087" y="3185488"/>
            <a:ext cx="780839" cy="49721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2" name="Group 21"/>
          <p:cNvGrpSpPr/>
          <p:nvPr/>
        </p:nvGrpSpPr>
        <p:grpSpPr>
          <a:xfrm>
            <a:off x="7407230" y="4373620"/>
            <a:ext cx="504056" cy="369332"/>
            <a:chOff x="4067944" y="3707740"/>
            <a:chExt cx="504056" cy="369332"/>
          </a:xfrm>
        </p:grpSpPr>
        <p:sp>
          <p:nvSpPr>
            <p:cNvPr id="113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14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7</a:t>
              </a:r>
            </a:p>
          </p:txBody>
        </p:sp>
      </p:grpSp>
      <p:cxnSp>
        <p:nvCxnSpPr>
          <p:cNvPr id="115" name="Straight Arrow Connector 36"/>
          <p:cNvCxnSpPr/>
          <p:nvPr/>
        </p:nvCxnSpPr>
        <p:spPr>
          <a:xfrm flipV="1">
            <a:off x="6586966" y="4534606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7" name="図 116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933" y="4326895"/>
            <a:ext cx="180861" cy="144304"/>
          </a:xfrm>
          <a:prstGeom prst="rect">
            <a:avLst/>
          </a:prstGeom>
        </p:spPr>
      </p:pic>
      <p:grpSp>
        <p:nvGrpSpPr>
          <p:cNvPr id="122" name="Group 21"/>
          <p:cNvGrpSpPr/>
          <p:nvPr/>
        </p:nvGrpSpPr>
        <p:grpSpPr>
          <a:xfrm>
            <a:off x="7375326" y="4411937"/>
            <a:ext cx="343842" cy="687675"/>
            <a:chOff x="3907736" y="3717032"/>
            <a:chExt cx="520248" cy="881772"/>
          </a:xfrm>
        </p:grpSpPr>
        <p:sp>
          <p:nvSpPr>
            <p:cNvPr id="123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4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25" name="Group 21"/>
          <p:cNvGrpSpPr/>
          <p:nvPr/>
        </p:nvGrpSpPr>
        <p:grpSpPr>
          <a:xfrm>
            <a:off x="7367702" y="3044970"/>
            <a:ext cx="343842" cy="687675"/>
            <a:chOff x="3907736" y="3717032"/>
            <a:chExt cx="520248" cy="881772"/>
          </a:xfrm>
        </p:grpSpPr>
        <p:sp>
          <p:nvSpPr>
            <p:cNvPr id="126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7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28" name="Group 21"/>
          <p:cNvGrpSpPr/>
          <p:nvPr/>
        </p:nvGrpSpPr>
        <p:grpSpPr>
          <a:xfrm>
            <a:off x="8548006" y="3013290"/>
            <a:ext cx="343842" cy="687675"/>
            <a:chOff x="3907736" y="3717032"/>
            <a:chExt cx="520248" cy="881772"/>
          </a:xfrm>
        </p:grpSpPr>
        <p:sp>
          <p:nvSpPr>
            <p:cNvPr id="129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0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pic>
        <p:nvPicPr>
          <p:cNvPr id="6" name="図 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99" y="2276872"/>
            <a:ext cx="6635497" cy="354178"/>
          </a:xfrm>
          <a:prstGeom prst="rect">
            <a:avLst/>
          </a:prstGeom>
        </p:spPr>
      </p:pic>
      <p:grpSp>
        <p:nvGrpSpPr>
          <p:cNvPr id="116" name="Group 15"/>
          <p:cNvGrpSpPr/>
          <p:nvPr/>
        </p:nvGrpSpPr>
        <p:grpSpPr>
          <a:xfrm>
            <a:off x="1691680" y="3691652"/>
            <a:ext cx="504056" cy="369332"/>
            <a:chOff x="4067944" y="3707740"/>
            <a:chExt cx="504056" cy="369332"/>
          </a:xfrm>
        </p:grpSpPr>
        <p:sp>
          <p:nvSpPr>
            <p:cNvPr id="118" name="Oval 16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19" name="TextBox 1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grpSp>
        <p:nvGrpSpPr>
          <p:cNvPr id="120" name="Group 21"/>
          <p:cNvGrpSpPr/>
          <p:nvPr/>
        </p:nvGrpSpPr>
        <p:grpSpPr>
          <a:xfrm>
            <a:off x="2871984" y="3679576"/>
            <a:ext cx="504056" cy="369332"/>
            <a:chOff x="4067944" y="3707740"/>
            <a:chExt cx="504056" cy="369332"/>
          </a:xfrm>
        </p:grpSpPr>
        <p:sp>
          <p:nvSpPr>
            <p:cNvPr id="121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1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5</a:t>
              </a:r>
            </a:p>
          </p:txBody>
        </p:sp>
      </p:grpSp>
      <p:cxnSp>
        <p:nvCxnSpPr>
          <p:cNvPr id="132" name="Straight Arrow Connector 36"/>
          <p:cNvCxnSpPr/>
          <p:nvPr/>
        </p:nvCxnSpPr>
        <p:spPr>
          <a:xfrm flipV="1">
            <a:off x="2051720" y="3840562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" name="図 132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241" y="3564462"/>
            <a:ext cx="180861" cy="144304"/>
          </a:xfrm>
          <a:prstGeom prst="rect">
            <a:avLst/>
          </a:prstGeom>
        </p:spPr>
      </p:pic>
      <p:grpSp>
        <p:nvGrpSpPr>
          <p:cNvPr id="134" name="Group 21"/>
          <p:cNvGrpSpPr/>
          <p:nvPr/>
        </p:nvGrpSpPr>
        <p:grpSpPr>
          <a:xfrm>
            <a:off x="2832456" y="3740446"/>
            <a:ext cx="343842" cy="687675"/>
            <a:chOff x="3907736" y="3717032"/>
            <a:chExt cx="520248" cy="881772"/>
          </a:xfrm>
        </p:grpSpPr>
        <p:sp>
          <p:nvSpPr>
            <p:cNvPr id="135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6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cxnSp>
        <p:nvCxnSpPr>
          <p:cNvPr id="137" name="Straight Arrow Connector 36"/>
          <p:cNvCxnSpPr>
            <a:endCxn id="119" idx="1"/>
          </p:cNvCxnSpPr>
          <p:nvPr/>
        </p:nvCxnSpPr>
        <p:spPr>
          <a:xfrm flipV="1">
            <a:off x="972731" y="3876318"/>
            <a:ext cx="718949" cy="2193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図 3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415" y="3636470"/>
            <a:ext cx="171241" cy="209722"/>
          </a:xfrm>
          <a:prstGeom prst="rect">
            <a:avLst/>
          </a:prstGeom>
        </p:spPr>
      </p:pic>
      <p:grpSp>
        <p:nvGrpSpPr>
          <p:cNvPr id="149" name="Group 15"/>
          <p:cNvGrpSpPr/>
          <p:nvPr/>
        </p:nvGrpSpPr>
        <p:grpSpPr>
          <a:xfrm>
            <a:off x="6227053" y="3619644"/>
            <a:ext cx="504056" cy="369332"/>
            <a:chOff x="4067944" y="3707740"/>
            <a:chExt cx="504056" cy="369332"/>
          </a:xfrm>
        </p:grpSpPr>
        <p:sp>
          <p:nvSpPr>
            <p:cNvPr id="150" name="Oval 16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51" name="TextBox 1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grpSp>
        <p:nvGrpSpPr>
          <p:cNvPr id="152" name="Group 21"/>
          <p:cNvGrpSpPr/>
          <p:nvPr/>
        </p:nvGrpSpPr>
        <p:grpSpPr>
          <a:xfrm>
            <a:off x="7407357" y="3607568"/>
            <a:ext cx="504056" cy="369332"/>
            <a:chOff x="4067944" y="3707740"/>
            <a:chExt cx="504056" cy="369332"/>
          </a:xfrm>
        </p:grpSpPr>
        <p:sp>
          <p:nvSpPr>
            <p:cNvPr id="153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54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5</a:t>
              </a:r>
            </a:p>
          </p:txBody>
        </p:sp>
      </p:grpSp>
      <p:cxnSp>
        <p:nvCxnSpPr>
          <p:cNvPr id="155" name="Straight Arrow Connector 36"/>
          <p:cNvCxnSpPr/>
          <p:nvPr/>
        </p:nvCxnSpPr>
        <p:spPr>
          <a:xfrm flipV="1">
            <a:off x="6587093" y="3768554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6" name="図 15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614" y="3492454"/>
            <a:ext cx="180861" cy="144304"/>
          </a:xfrm>
          <a:prstGeom prst="rect">
            <a:avLst/>
          </a:prstGeom>
        </p:spPr>
      </p:pic>
      <p:grpSp>
        <p:nvGrpSpPr>
          <p:cNvPr id="157" name="Group 21"/>
          <p:cNvGrpSpPr/>
          <p:nvPr/>
        </p:nvGrpSpPr>
        <p:grpSpPr>
          <a:xfrm>
            <a:off x="7367829" y="3668438"/>
            <a:ext cx="343842" cy="687675"/>
            <a:chOff x="3907736" y="3717032"/>
            <a:chExt cx="520248" cy="881772"/>
          </a:xfrm>
        </p:grpSpPr>
        <p:sp>
          <p:nvSpPr>
            <p:cNvPr id="158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59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cxnSp>
        <p:nvCxnSpPr>
          <p:cNvPr id="160" name="Straight Arrow Connector 36"/>
          <p:cNvCxnSpPr>
            <a:endCxn id="151" idx="1"/>
          </p:cNvCxnSpPr>
          <p:nvPr/>
        </p:nvCxnSpPr>
        <p:spPr>
          <a:xfrm flipV="1">
            <a:off x="5508104" y="3804310"/>
            <a:ext cx="718949" cy="2193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1" name="図 160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788" y="3564462"/>
            <a:ext cx="171241" cy="209722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6676" y="6269283"/>
            <a:ext cx="442534" cy="219343"/>
          </a:xfrm>
          <a:prstGeom prst="rect">
            <a:avLst/>
          </a:prstGeom>
        </p:spPr>
      </p:pic>
      <p:grpSp>
        <p:nvGrpSpPr>
          <p:cNvPr id="163" name="Group 13"/>
          <p:cNvGrpSpPr/>
          <p:nvPr/>
        </p:nvGrpSpPr>
        <p:grpSpPr>
          <a:xfrm>
            <a:off x="5148064" y="5435156"/>
            <a:ext cx="504056" cy="369332"/>
            <a:chOff x="4067944" y="3707740"/>
            <a:chExt cx="504056" cy="369332"/>
          </a:xfrm>
        </p:grpSpPr>
        <p:sp>
          <p:nvSpPr>
            <p:cNvPr id="164" name="Oval 1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65" name="TextBox 1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169" name="Group 18"/>
          <p:cNvGrpSpPr/>
          <p:nvPr/>
        </p:nvGrpSpPr>
        <p:grpSpPr>
          <a:xfrm>
            <a:off x="6228184" y="6173820"/>
            <a:ext cx="504056" cy="369332"/>
            <a:chOff x="4067944" y="3707740"/>
            <a:chExt cx="504056" cy="369332"/>
          </a:xfrm>
        </p:grpSpPr>
        <p:sp>
          <p:nvSpPr>
            <p:cNvPr id="170" name="Oval 19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71" name="TextBox 20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6</a:t>
              </a:r>
            </a:p>
          </p:txBody>
        </p:sp>
      </p:grpSp>
      <p:cxnSp>
        <p:nvCxnSpPr>
          <p:cNvPr id="175" name="Straight Arrow Connector 28"/>
          <p:cNvCxnSpPr>
            <a:stCxn id="170" idx="2"/>
            <a:endCxn id="164" idx="7"/>
          </p:cNvCxnSpPr>
          <p:nvPr/>
        </p:nvCxnSpPr>
        <p:spPr>
          <a:xfrm flipH="1" flipV="1">
            <a:off x="5455377" y="5751761"/>
            <a:ext cx="772807" cy="611371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Arrow Connector 60 1"/>
          <p:cNvCxnSpPr/>
          <p:nvPr/>
        </p:nvCxnSpPr>
        <p:spPr>
          <a:xfrm>
            <a:off x="4716016" y="5629114"/>
            <a:ext cx="432048" cy="0"/>
          </a:xfrm>
          <a:prstGeom prst="straightConnector1">
            <a:avLst/>
          </a:prstGeom>
          <a:ln w="2540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1" name="図 180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593" y="6410007"/>
            <a:ext cx="177013" cy="286684"/>
          </a:xfrm>
          <a:prstGeom prst="rect">
            <a:avLst/>
          </a:prstGeom>
        </p:spPr>
      </p:pic>
      <p:grpSp>
        <p:nvGrpSpPr>
          <p:cNvPr id="187" name="Group 21"/>
          <p:cNvGrpSpPr/>
          <p:nvPr/>
        </p:nvGrpSpPr>
        <p:grpSpPr>
          <a:xfrm>
            <a:off x="7408488" y="6173820"/>
            <a:ext cx="504056" cy="369332"/>
            <a:chOff x="4067944" y="3707740"/>
            <a:chExt cx="504056" cy="369332"/>
          </a:xfrm>
        </p:grpSpPr>
        <p:sp>
          <p:nvSpPr>
            <p:cNvPr id="188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89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7</a:t>
              </a:r>
            </a:p>
          </p:txBody>
        </p:sp>
      </p:grpSp>
      <p:cxnSp>
        <p:nvCxnSpPr>
          <p:cNvPr id="190" name="Straight Arrow Connector 36"/>
          <p:cNvCxnSpPr/>
          <p:nvPr/>
        </p:nvCxnSpPr>
        <p:spPr>
          <a:xfrm flipV="1">
            <a:off x="6588224" y="6334806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1" name="図 190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191" y="6127095"/>
            <a:ext cx="180861" cy="144304"/>
          </a:xfrm>
          <a:prstGeom prst="rect">
            <a:avLst/>
          </a:prstGeom>
        </p:spPr>
      </p:pic>
      <p:grpSp>
        <p:nvGrpSpPr>
          <p:cNvPr id="192" name="Group 21"/>
          <p:cNvGrpSpPr/>
          <p:nvPr/>
        </p:nvGrpSpPr>
        <p:grpSpPr>
          <a:xfrm>
            <a:off x="7376584" y="6212137"/>
            <a:ext cx="343842" cy="687675"/>
            <a:chOff x="3907736" y="3717032"/>
            <a:chExt cx="520248" cy="881772"/>
          </a:xfrm>
        </p:grpSpPr>
        <p:sp>
          <p:nvSpPr>
            <p:cNvPr id="193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94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01" name="Group 15"/>
          <p:cNvGrpSpPr/>
          <p:nvPr/>
        </p:nvGrpSpPr>
        <p:grpSpPr>
          <a:xfrm>
            <a:off x="6228311" y="5419844"/>
            <a:ext cx="504056" cy="369332"/>
            <a:chOff x="4067944" y="3707740"/>
            <a:chExt cx="504056" cy="369332"/>
          </a:xfrm>
        </p:grpSpPr>
        <p:sp>
          <p:nvSpPr>
            <p:cNvPr id="202" name="Oval 16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03" name="TextBox 1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grpSp>
        <p:nvGrpSpPr>
          <p:cNvPr id="204" name="Group 21"/>
          <p:cNvGrpSpPr/>
          <p:nvPr/>
        </p:nvGrpSpPr>
        <p:grpSpPr>
          <a:xfrm>
            <a:off x="7408615" y="5407768"/>
            <a:ext cx="504056" cy="369332"/>
            <a:chOff x="4067944" y="3707740"/>
            <a:chExt cx="504056" cy="369332"/>
          </a:xfrm>
        </p:grpSpPr>
        <p:sp>
          <p:nvSpPr>
            <p:cNvPr id="205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06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5</a:t>
              </a:r>
            </a:p>
          </p:txBody>
        </p:sp>
      </p:grpSp>
      <p:cxnSp>
        <p:nvCxnSpPr>
          <p:cNvPr id="207" name="Straight Arrow Connector 36"/>
          <p:cNvCxnSpPr/>
          <p:nvPr/>
        </p:nvCxnSpPr>
        <p:spPr>
          <a:xfrm flipV="1">
            <a:off x="6588351" y="5568754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8" name="図 207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872" y="5292654"/>
            <a:ext cx="180861" cy="144304"/>
          </a:xfrm>
          <a:prstGeom prst="rect">
            <a:avLst/>
          </a:prstGeom>
        </p:spPr>
      </p:pic>
      <p:grpSp>
        <p:nvGrpSpPr>
          <p:cNvPr id="209" name="Group 21"/>
          <p:cNvGrpSpPr/>
          <p:nvPr/>
        </p:nvGrpSpPr>
        <p:grpSpPr>
          <a:xfrm>
            <a:off x="7369087" y="5468638"/>
            <a:ext cx="343842" cy="687675"/>
            <a:chOff x="3907736" y="3717032"/>
            <a:chExt cx="520248" cy="881772"/>
          </a:xfrm>
        </p:grpSpPr>
        <p:sp>
          <p:nvSpPr>
            <p:cNvPr id="210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11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cxnSp>
        <p:nvCxnSpPr>
          <p:cNvPr id="212" name="Straight Arrow Connector 36"/>
          <p:cNvCxnSpPr>
            <a:endCxn id="203" idx="1"/>
          </p:cNvCxnSpPr>
          <p:nvPr/>
        </p:nvCxnSpPr>
        <p:spPr>
          <a:xfrm flipV="1">
            <a:off x="5509362" y="5604510"/>
            <a:ext cx="718949" cy="2193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3" name="図 212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046" y="5364662"/>
            <a:ext cx="171241" cy="209722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633" y="6232346"/>
            <a:ext cx="434837" cy="219343"/>
          </a:xfrm>
          <a:prstGeom prst="rect">
            <a:avLst/>
          </a:prstGeom>
        </p:spPr>
      </p:pic>
      <p:grpSp>
        <p:nvGrpSpPr>
          <p:cNvPr id="215" name="Group 13"/>
          <p:cNvGrpSpPr/>
          <p:nvPr/>
        </p:nvGrpSpPr>
        <p:grpSpPr>
          <a:xfrm>
            <a:off x="553131" y="6146682"/>
            <a:ext cx="504056" cy="369332"/>
            <a:chOff x="4067944" y="3707740"/>
            <a:chExt cx="504056" cy="369332"/>
          </a:xfrm>
        </p:grpSpPr>
        <p:sp>
          <p:nvSpPr>
            <p:cNvPr id="216" name="Oval 1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17" name="TextBox 1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218" name="Group 15"/>
          <p:cNvGrpSpPr/>
          <p:nvPr/>
        </p:nvGrpSpPr>
        <p:grpSpPr>
          <a:xfrm>
            <a:off x="1633251" y="5507902"/>
            <a:ext cx="504056" cy="369332"/>
            <a:chOff x="4067944" y="3707740"/>
            <a:chExt cx="504056" cy="369332"/>
          </a:xfrm>
        </p:grpSpPr>
        <p:sp>
          <p:nvSpPr>
            <p:cNvPr id="219" name="Oval 16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20" name="TextBox 1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224" name="Group 21"/>
          <p:cNvGrpSpPr/>
          <p:nvPr/>
        </p:nvGrpSpPr>
        <p:grpSpPr>
          <a:xfrm>
            <a:off x="2813555" y="5495826"/>
            <a:ext cx="504056" cy="369332"/>
            <a:chOff x="4067944" y="3707740"/>
            <a:chExt cx="504056" cy="369332"/>
          </a:xfrm>
        </p:grpSpPr>
        <p:sp>
          <p:nvSpPr>
            <p:cNvPr id="225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26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228" name="Straight Arrow Connector 36"/>
          <p:cNvCxnSpPr/>
          <p:nvPr/>
        </p:nvCxnSpPr>
        <p:spPr>
          <a:xfrm flipV="1">
            <a:off x="1993291" y="5656812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Arrow Connector 60 1"/>
          <p:cNvCxnSpPr/>
          <p:nvPr/>
        </p:nvCxnSpPr>
        <p:spPr>
          <a:xfrm>
            <a:off x="121083" y="6340640"/>
            <a:ext cx="432048" cy="0"/>
          </a:xfrm>
          <a:prstGeom prst="straightConnector1">
            <a:avLst/>
          </a:prstGeom>
          <a:ln w="2540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0" name="図 229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532" y="5364662"/>
            <a:ext cx="171241" cy="140456"/>
          </a:xfrm>
          <a:prstGeom prst="rect">
            <a:avLst/>
          </a:prstGeom>
        </p:spPr>
      </p:pic>
      <p:pic>
        <p:nvPicPr>
          <p:cNvPr id="231" name="図 230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812" y="5380712"/>
            <a:ext cx="180861" cy="144304"/>
          </a:xfrm>
          <a:prstGeom prst="rect">
            <a:avLst/>
          </a:prstGeom>
        </p:spPr>
      </p:pic>
      <p:pic>
        <p:nvPicPr>
          <p:cNvPr id="232" name="図 231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87" y="5696618"/>
            <a:ext cx="177013" cy="286684"/>
          </a:xfrm>
          <a:prstGeom prst="rect">
            <a:avLst/>
          </a:prstGeom>
        </p:spPr>
      </p:pic>
      <p:grpSp>
        <p:nvGrpSpPr>
          <p:cNvPr id="234" name="Group 21"/>
          <p:cNvGrpSpPr/>
          <p:nvPr/>
        </p:nvGrpSpPr>
        <p:grpSpPr>
          <a:xfrm>
            <a:off x="3995936" y="5474211"/>
            <a:ext cx="504056" cy="369332"/>
            <a:chOff x="4067944" y="3707740"/>
            <a:chExt cx="504056" cy="369332"/>
          </a:xfrm>
        </p:grpSpPr>
        <p:sp>
          <p:nvSpPr>
            <p:cNvPr id="235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36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237" name="Straight Arrow Connector 36"/>
          <p:cNvCxnSpPr/>
          <p:nvPr/>
        </p:nvCxnSpPr>
        <p:spPr>
          <a:xfrm flipV="1">
            <a:off x="3175672" y="5635197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Straight Arrow Connector 36"/>
          <p:cNvCxnSpPr>
            <a:endCxn id="219" idx="2"/>
          </p:cNvCxnSpPr>
          <p:nvPr/>
        </p:nvCxnSpPr>
        <p:spPr>
          <a:xfrm flipV="1">
            <a:off x="852412" y="5697214"/>
            <a:ext cx="780839" cy="49721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7" name="Group 21"/>
          <p:cNvGrpSpPr/>
          <p:nvPr/>
        </p:nvGrpSpPr>
        <p:grpSpPr>
          <a:xfrm>
            <a:off x="2774027" y="5556696"/>
            <a:ext cx="343842" cy="687675"/>
            <a:chOff x="3907736" y="3717032"/>
            <a:chExt cx="520248" cy="881772"/>
          </a:xfrm>
        </p:grpSpPr>
        <p:sp>
          <p:nvSpPr>
            <p:cNvPr id="248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49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50" name="Group 21"/>
          <p:cNvGrpSpPr/>
          <p:nvPr/>
        </p:nvGrpSpPr>
        <p:grpSpPr>
          <a:xfrm>
            <a:off x="3954331" y="5525016"/>
            <a:ext cx="343842" cy="687675"/>
            <a:chOff x="3907736" y="3717032"/>
            <a:chExt cx="520248" cy="881772"/>
          </a:xfrm>
        </p:grpSpPr>
        <p:sp>
          <p:nvSpPr>
            <p:cNvPr id="251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52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53" name="Group 15"/>
          <p:cNvGrpSpPr/>
          <p:nvPr/>
        </p:nvGrpSpPr>
        <p:grpSpPr>
          <a:xfrm>
            <a:off x="1633378" y="6131370"/>
            <a:ext cx="504056" cy="369332"/>
            <a:chOff x="4067944" y="3707740"/>
            <a:chExt cx="504056" cy="369332"/>
          </a:xfrm>
        </p:grpSpPr>
        <p:sp>
          <p:nvSpPr>
            <p:cNvPr id="254" name="Oval 16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55" name="TextBox 1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grpSp>
        <p:nvGrpSpPr>
          <p:cNvPr id="256" name="Group 21"/>
          <p:cNvGrpSpPr/>
          <p:nvPr/>
        </p:nvGrpSpPr>
        <p:grpSpPr>
          <a:xfrm>
            <a:off x="2813682" y="6119294"/>
            <a:ext cx="504056" cy="369332"/>
            <a:chOff x="4067944" y="3707740"/>
            <a:chExt cx="504056" cy="369332"/>
          </a:xfrm>
        </p:grpSpPr>
        <p:sp>
          <p:nvSpPr>
            <p:cNvPr id="257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58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5</a:t>
              </a:r>
            </a:p>
          </p:txBody>
        </p:sp>
      </p:grpSp>
      <p:cxnSp>
        <p:nvCxnSpPr>
          <p:cNvPr id="259" name="Straight Arrow Connector 36"/>
          <p:cNvCxnSpPr/>
          <p:nvPr/>
        </p:nvCxnSpPr>
        <p:spPr>
          <a:xfrm flipV="1">
            <a:off x="1993418" y="6280280"/>
            <a:ext cx="820264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0" name="図 259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939" y="6004180"/>
            <a:ext cx="180861" cy="144304"/>
          </a:xfrm>
          <a:prstGeom prst="rect">
            <a:avLst/>
          </a:prstGeom>
        </p:spPr>
      </p:pic>
      <p:grpSp>
        <p:nvGrpSpPr>
          <p:cNvPr id="261" name="Group 21"/>
          <p:cNvGrpSpPr/>
          <p:nvPr/>
        </p:nvGrpSpPr>
        <p:grpSpPr>
          <a:xfrm>
            <a:off x="2774154" y="6165304"/>
            <a:ext cx="343842" cy="687675"/>
            <a:chOff x="3907736" y="3717032"/>
            <a:chExt cx="520248" cy="881772"/>
          </a:xfrm>
        </p:grpSpPr>
        <p:sp>
          <p:nvSpPr>
            <p:cNvPr id="262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63" name="TextBox 23"/>
            <p:cNvSpPr txBox="1"/>
            <p:nvPr/>
          </p:nvSpPr>
          <p:spPr>
            <a:xfrm>
              <a:off x="3907736" y="4229472"/>
              <a:ext cx="351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endParaRPr lang="en-CA" b="1" dirty="0">
                <a:solidFill>
                  <a:schemeClr val="accent1"/>
                </a:solidFill>
              </a:endParaRPr>
            </a:p>
          </p:txBody>
        </p:sp>
      </p:grpSp>
      <p:cxnSp>
        <p:nvCxnSpPr>
          <p:cNvPr id="264" name="Straight Arrow Connector 36"/>
          <p:cNvCxnSpPr>
            <a:endCxn id="255" idx="1"/>
          </p:cNvCxnSpPr>
          <p:nvPr/>
        </p:nvCxnSpPr>
        <p:spPr>
          <a:xfrm flipV="1">
            <a:off x="914429" y="6316036"/>
            <a:ext cx="718949" cy="2193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5" name="図 264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113" y="6076188"/>
            <a:ext cx="171241" cy="20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584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1"/>
          <p:cNvSpPr/>
          <p:nvPr/>
        </p:nvSpPr>
        <p:spPr>
          <a:xfrm rot="215056">
            <a:off x="2494275" y="3224294"/>
            <a:ext cx="1782523" cy="274656"/>
          </a:xfrm>
          <a:custGeom>
            <a:avLst/>
            <a:gdLst>
              <a:gd name="connsiteX0" fmla="*/ 12213 w 909360"/>
              <a:gd name="connsiteY0" fmla="*/ 94891 h 146649"/>
              <a:gd name="connsiteX1" fmla="*/ 55345 w 909360"/>
              <a:gd name="connsiteY1" fmla="*/ 43132 h 146649"/>
              <a:gd name="connsiteX2" fmla="*/ 98477 w 909360"/>
              <a:gd name="connsiteY2" fmla="*/ 0 h 146649"/>
              <a:gd name="connsiteX3" fmla="*/ 150235 w 909360"/>
              <a:gd name="connsiteY3" fmla="*/ 25879 h 146649"/>
              <a:gd name="connsiteX4" fmla="*/ 167488 w 909360"/>
              <a:gd name="connsiteY4" fmla="*/ 51759 h 146649"/>
              <a:gd name="connsiteX5" fmla="*/ 210620 w 909360"/>
              <a:gd name="connsiteY5" fmla="*/ 129396 h 146649"/>
              <a:gd name="connsiteX6" fmla="*/ 262379 w 909360"/>
              <a:gd name="connsiteY6" fmla="*/ 146649 h 146649"/>
              <a:gd name="connsiteX7" fmla="*/ 322764 w 909360"/>
              <a:gd name="connsiteY7" fmla="*/ 138023 h 146649"/>
              <a:gd name="connsiteX8" fmla="*/ 374522 w 909360"/>
              <a:gd name="connsiteY8" fmla="*/ 120770 h 146649"/>
              <a:gd name="connsiteX9" fmla="*/ 391775 w 909360"/>
              <a:gd name="connsiteY9" fmla="*/ 94891 h 146649"/>
              <a:gd name="connsiteX10" fmla="*/ 417654 w 909360"/>
              <a:gd name="connsiteY10" fmla="*/ 86264 h 146649"/>
              <a:gd name="connsiteX11" fmla="*/ 443533 w 909360"/>
              <a:gd name="connsiteY11" fmla="*/ 69012 h 146649"/>
              <a:gd name="connsiteX12" fmla="*/ 469413 w 909360"/>
              <a:gd name="connsiteY12" fmla="*/ 60385 h 146649"/>
              <a:gd name="connsiteX13" fmla="*/ 521171 w 909360"/>
              <a:gd name="connsiteY13" fmla="*/ 34506 h 146649"/>
              <a:gd name="connsiteX14" fmla="*/ 564303 w 909360"/>
              <a:gd name="connsiteY14" fmla="*/ 69012 h 146649"/>
              <a:gd name="connsiteX15" fmla="*/ 590182 w 909360"/>
              <a:gd name="connsiteY15" fmla="*/ 77638 h 146649"/>
              <a:gd name="connsiteX16" fmla="*/ 616062 w 909360"/>
              <a:gd name="connsiteY16" fmla="*/ 94891 h 146649"/>
              <a:gd name="connsiteX17" fmla="*/ 676447 w 909360"/>
              <a:gd name="connsiteY17" fmla="*/ 112144 h 146649"/>
              <a:gd name="connsiteX18" fmla="*/ 909360 w 909360"/>
              <a:gd name="connsiteY18" fmla="*/ 103517 h 146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09360" h="146649">
                <a:moveTo>
                  <a:pt x="12213" y="94891"/>
                </a:moveTo>
                <a:cubicBezTo>
                  <a:pt x="55041" y="30646"/>
                  <a:pt x="0" y="109545"/>
                  <a:pt x="55345" y="43132"/>
                </a:cubicBezTo>
                <a:cubicBezTo>
                  <a:pt x="91289" y="0"/>
                  <a:pt x="51032" y="31631"/>
                  <a:pt x="98477" y="0"/>
                </a:cubicBezTo>
                <a:cubicBezTo>
                  <a:pt x="119523" y="7016"/>
                  <a:pt x="133514" y="9158"/>
                  <a:pt x="150235" y="25879"/>
                </a:cubicBezTo>
                <a:cubicBezTo>
                  <a:pt x="157566" y="33210"/>
                  <a:pt x="162851" y="42486"/>
                  <a:pt x="167488" y="51759"/>
                </a:cubicBezTo>
                <a:cubicBezTo>
                  <a:pt x="179641" y="76064"/>
                  <a:pt x="177985" y="118518"/>
                  <a:pt x="210620" y="129396"/>
                </a:cubicBezTo>
                <a:lnTo>
                  <a:pt x="262379" y="146649"/>
                </a:lnTo>
                <a:cubicBezTo>
                  <a:pt x="282507" y="143774"/>
                  <a:pt x="302952" y="142595"/>
                  <a:pt x="322764" y="138023"/>
                </a:cubicBezTo>
                <a:cubicBezTo>
                  <a:pt x="340484" y="133934"/>
                  <a:pt x="374522" y="120770"/>
                  <a:pt x="374522" y="120770"/>
                </a:cubicBezTo>
                <a:cubicBezTo>
                  <a:pt x="380273" y="112144"/>
                  <a:pt x="383679" y="101368"/>
                  <a:pt x="391775" y="94891"/>
                </a:cubicBezTo>
                <a:cubicBezTo>
                  <a:pt x="398875" y="89211"/>
                  <a:pt x="409521" y="90331"/>
                  <a:pt x="417654" y="86264"/>
                </a:cubicBezTo>
                <a:cubicBezTo>
                  <a:pt x="426927" y="81628"/>
                  <a:pt x="434260" y="73648"/>
                  <a:pt x="443533" y="69012"/>
                </a:cubicBezTo>
                <a:cubicBezTo>
                  <a:pt x="451666" y="64945"/>
                  <a:pt x="461280" y="64452"/>
                  <a:pt x="469413" y="60385"/>
                </a:cubicBezTo>
                <a:cubicBezTo>
                  <a:pt x="536299" y="26942"/>
                  <a:pt x="456127" y="56186"/>
                  <a:pt x="521171" y="34506"/>
                </a:cubicBezTo>
                <a:cubicBezTo>
                  <a:pt x="586218" y="56187"/>
                  <a:pt x="508562" y="24418"/>
                  <a:pt x="564303" y="69012"/>
                </a:cubicBezTo>
                <a:cubicBezTo>
                  <a:pt x="571403" y="74692"/>
                  <a:pt x="581556" y="74763"/>
                  <a:pt x="590182" y="77638"/>
                </a:cubicBezTo>
                <a:cubicBezTo>
                  <a:pt x="598809" y="83389"/>
                  <a:pt x="606789" y="90254"/>
                  <a:pt x="616062" y="94891"/>
                </a:cubicBezTo>
                <a:cubicBezTo>
                  <a:pt x="628435" y="101077"/>
                  <a:pt x="665396" y="109381"/>
                  <a:pt x="676447" y="112144"/>
                </a:cubicBezTo>
                <a:cubicBezTo>
                  <a:pt x="886345" y="103017"/>
                  <a:pt x="808656" y="103517"/>
                  <a:pt x="909360" y="103517"/>
                </a:cubicBezTo>
              </a:path>
            </a:pathLst>
          </a:cu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30" name="Straight Arrow Connector 24"/>
          <p:cNvCxnSpPr>
            <a:stCxn id="21" idx="18"/>
          </p:cNvCxnSpPr>
          <p:nvPr/>
        </p:nvCxnSpPr>
        <p:spPr>
          <a:xfrm flipV="1">
            <a:off x="4271520" y="3166440"/>
            <a:ext cx="588512" cy="3073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Oval 33"/>
          <p:cNvSpPr/>
          <p:nvPr/>
        </p:nvSpPr>
        <p:spPr>
          <a:xfrm>
            <a:off x="323528" y="1268760"/>
            <a:ext cx="8568952" cy="5256584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" name="Oval 34"/>
          <p:cNvSpPr/>
          <p:nvPr/>
        </p:nvSpPr>
        <p:spPr>
          <a:xfrm>
            <a:off x="1907704" y="2564904"/>
            <a:ext cx="3312368" cy="2304256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21"/>
          <p:cNvSpPr/>
          <p:nvPr/>
        </p:nvSpPr>
        <p:spPr>
          <a:xfrm rot="20390467">
            <a:off x="3163211" y="4248814"/>
            <a:ext cx="1485430" cy="141947"/>
          </a:xfrm>
          <a:custGeom>
            <a:avLst/>
            <a:gdLst>
              <a:gd name="connsiteX0" fmla="*/ 12213 w 909360"/>
              <a:gd name="connsiteY0" fmla="*/ 94891 h 146649"/>
              <a:gd name="connsiteX1" fmla="*/ 55345 w 909360"/>
              <a:gd name="connsiteY1" fmla="*/ 43132 h 146649"/>
              <a:gd name="connsiteX2" fmla="*/ 98477 w 909360"/>
              <a:gd name="connsiteY2" fmla="*/ 0 h 146649"/>
              <a:gd name="connsiteX3" fmla="*/ 150235 w 909360"/>
              <a:gd name="connsiteY3" fmla="*/ 25879 h 146649"/>
              <a:gd name="connsiteX4" fmla="*/ 167488 w 909360"/>
              <a:gd name="connsiteY4" fmla="*/ 51759 h 146649"/>
              <a:gd name="connsiteX5" fmla="*/ 210620 w 909360"/>
              <a:gd name="connsiteY5" fmla="*/ 129396 h 146649"/>
              <a:gd name="connsiteX6" fmla="*/ 262379 w 909360"/>
              <a:gd name="connsiteY6" fmla="*/ 146649 h 146649"/>
              <a:gd name="connsiteX7" fmla="*/ 322764 w 909360"/>
              <a:gd name="connsiteY7" fmla="*/ 138023 h 146649"/>
              <a:gd name="connsiteX8" fmla="*/ 374522 w 909360"/>
              <a:gd name="connsiteY8" fmla="*/ 120770 h 146649"/>
              <a:gd name="connsiteX9" fmla="*/ 391775 w 909360"/>
              <a:gd name="connsiteY9" fmla="*/ 94891 h 146649"/>
              <a:gd name="connsiteX10" fmla="*/ 417654 w 909360"/>
              <a:gd name="connsiteY10" fmla="*/ 86264 h 146649"/>
              <a:gd name="connsiteX11" fmla="*/ 443533 w 909360"/>
              <a:gd name="connsiteY11" fmla="*/ 69012 h 146649"/>
              <a:gd name="connsiteX12" fmla="*/ 469413 w 909360"/>
              <a:gd name="connsiteY12" fmla="*/ 60385 h 146649"/>
              <a:gd name="connsiteX13" fmla="*/ 521171 w 909360"/>
              <a:gd name="connsiteY13" fmla="*/ 34506 h 146649"/>
              <a:gd name="connsiteX14" fmla="*/ 564303 w 909360"/>
              <a:gd name="connsiteY14" fmla="*/ 69012 h 146649"/>
              <a:gd name="connsiteX15" fmla="*/ 590182 w 909360"/>
              <a:gd name="connsiteY15" fmla="*/ 77638 h 146649"/>
              <a:gd name="connsiteX16" fmla="*/ 616062 w 909360"/>
              <a:gd name="connsiteY16" fmla="*/ 94891 h 146649"/>
              <a:gd name="connsiteX17" fmla="*/ 676447 w 909360"/>
              <a:gd name="connsiteY17" fmla="*/ 112144 h 146649"/>
              <a:gd name="connsiteX18" fmla="*/ 909360 w 909360"/>
              <a:gd name="connsiteY18" fmla="*/ 103517 h 146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09360" h="146649">
                <a:moveTo>
                  <a:pt x="12213" y="94891"/>
                </a:moveTo>
                <a:cubicBezTo>
                  <a:pt x="55041" y="30646"/>
                  <a:pt x="0" y="109545"/>
                  <a:pt x="55345" y="43132"/>
                </a:cubicBezTo>
                <a:cubicBezTo>
                  <a:pt x="91289" y="0"/>
                  <a:pt x="51032" y="31631"/>
                  <a:pt x="98477" y="0"/>
                </a:cubicBezTo>
                <a:cubicBezTo>
                  <a:pt x="119523" y="7016"/>
                  <a:pt x="133514" y="9158"/>
                  <a:pt x="150235" y="25879"/>
                </a:cubicBezTo>
                <a:cubicBezTo>
                  <a:pt x="157566" y="33210"/>
                  <a:pt x="162851" y="42486"/>
                  <a:pt x="167488" y="51759"/>
                </a:cubicBezTo>
                <a:cubicBezTo>
                  <a:pt x="179641" y="76064"/>
                  <a:pt x="177985" y="118518"/>
                  <a:pt x="210620" y="129396"/>
                </a:cubicBezTo>
                <a:lnTo>
                  <a:pt x="262379" y="146649"/>
                </a:lnTo>
                <a:cubicBezTo>
                  <a:pt x="282507" y="143774"/>
                  <a:pt x="302952" y="142595"/>
                  <a:pt x="322764" y="138023"/>
                </a:cubicBezTo>
                <a:cubicBezTo>
                  <a:pt x="340484" y="133934"/>
                  <a:pt x="374522" y="120770"/>
                  <a:pt x="374522" y="120770"/>
                </a:cubicBezTo>
                <a:cubicBezTo>
                  <a:pt x="380273" y="112144"/>
                  <a:pt x="383679" y="101368"/>
                  <a:pt x="391775" y="94891"/>
                </a:cubicBezTo>
                <a:cubicBezTo>
                  <a:pt x="398875" y="89211"/>
                  <a:pt x="409521" y="90331"/>
                  <a:pt x="417654" y="86264"/>
                </a:cubicBezTo>
                <a:cubicBezTo>
                  <a:pt x="426927" y="81628"/>
                  <a:pt x="434260" y="73648"/>
                  <a:pt x="443533" y="69012"/>
                </a:cubicBezTo>
                <a:cubicBezTo>
                  <a:pt x="451666" y="64945"/>
                  <a:pt x="461280" y="64452"/>
                  <a:pt x="469413" y="60385"/>
                </a:cubicBezTo>
                <a:cubicBezTo>
                  <a:pt x="536299" y="26942"/>
                  <a:pt x="456127" y="56186"/>
                  <a:pt x="521171" y="34506"/>
                </a:cubicBezTo>
                <a:cubicBezTo>
                  <a:pt x="586218" y="56187"/>
                  <a:pt x="508562" y="24418"/>
                  <a:pt x="564303" y="69012"/>
                </a:cubicBezTo>
                <a:cubicBezTo>
                  <a:pt x="571403" y="74692"/>
                  <a:pt x="581556" y="74763"/>
                  <a:pt x="590182" y="77638"/>
                </a:cubicBezTo>
                <a:cubicBezTo>
                  <a:pt x="598809" y="83389"/>
                  <a:pt x="606789" y="90254"/>
                  <a:pt x="616062" y="94891"/>
                </a:cubicBezTo>
                <a:cubicBezTo>
                  <a:pt x="628435" y="101077"/>
                  <a:pt x="665396" y="109381"/>
                  <a:pt x="676447" y="112144"/>
                </a:cubicBezTo>
                <a:cubicBezTo>
                  <a:pt x="886345" y="103017"/>
                  <a:pt x="808656" y="103517"/>
                  <a:pt x="909360" y="103517"/>
                </a:cubicBezTo>
              </a:path>
            </a:pathLst>
          </a:cu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9" name="Freeform 21"/>
          <p:cNvSpPr/>
          <p:nvPr/>
        </p:nvSpPr>
        <p:spPr>
          <a:xfrm rot="21333581">
            <a:off x="4489021" y="4888930"/>
            <a:ext cx="1483306" cy="172881"/>
          </a:xfrm>
          <a:custGeom>
            <a:avLst/>
            <a:gdLst>
              <a:gd name="connsiteX0" fmla="*/ 12213 w 909360"/>
              <a:gd name="connsiteY0" fmla="*/ 94891 h 146649"/>
              <a:gd name="connsiteX1" fmla="*/ 55345 w 909360"/>
              <a:gd name="connsiteY1" fmla="*/ 43132 h 146649"/>
              <a:gd name="connsiteX2" fmla="*/ 98477 w 909360"/>
              <a:gd name="connsiteY2" fmla="*/ 0 h 146649"/>
              <a:gd name="connsiteX3" fmla="*/ 150235 w 909360"/>
              <a:gd name="connsiteY3" fmla="*/ 25879 h 146649"/>
              <a:gd name="connsiteX4" fmla="*/ 167488 w 909360"/>
              <a:gd name="connsiteY4" fmla="*/ 51759 h 146649"/>
              <a:gd name="connsiteX5" fmla="*/ 210620 w 909360"/>
              <a:gd name="connsiteY5" fmla="*/ 129396 h 146649"/>
              <a:gd name="connsiteX6" fmla="*/ 262379 w 909360"/>
              <a:gd name="connsiteY6" fmla="*/ 146649 h 146649"/>
              <a:gd name="connsiteX7" fmla="*/ 322764 w 909360"/>
              <a:gd name="connsiteY7" fmla="*/ 138023 h 146649"/>
              <a:gd name="connsiteX8" fmla="*/ 374522 w 909360"/>
              <a:gd name="connsiteY8" fmla="*/ 120770 h 146649"/>
              <a:gd name="connsiteX9" fmla="*/ 391775 w 909360"/>
              <a:gd name="connsiteY9" fmla="*/ 94891 h 146649"/>
              <a:gd name="connsiteX10" fmla="*/ 417654 w 909360"/>
              <a:gd name="connsiteY10" fmla="*/ 86264 h 146649"/>
              <a:gd name="connsiteX11" fmla="*/ 443533 w 909360"/>
              <a:gd name="connsiteY11" fmla="*/ 69012 h 146649"/>
              <a:gd name="connsiteX12" fmla="*/ 469413 w 909360"/>
              <a:gd name="connsiteY12" fmla="*/ 60385 h 146649"/>
              <a:gd name="connsiteX13" fmla="*/ 521171 w 909360"/>
              <a:gd name="connsiteY13" fmla="*/ 34506 h 146649"/>
              <a:gd name="connsiteX14" fmla="*/ 564303 w 909360"/>
              <a:gd name="connsiteY14" fmla="*/ 69012 h 146649"/>
              <a:gd name="connsiteX15" fmla="*/ 590182 w 909360"/>
              <a:gd name="connsiteY15" fmla="*/ 77638 h 146649"/>
              <a:gd name="connsiteX16" fmla="*/ 616062 w 909360"/>
              <a:gd name="connsiteY16" fmla="*/ 94891 h 146649"/>
              <a:gd name="connsiteX17" fmla="*/ 676447 w 909360"/>
              <a:gd name="connsiteY17" fmla="*/ 112144 h 146649"/>
              <a:gd name="connsiteX18" fmla="*/ 909360 w 909360"/>
              <a:gd name="connsiteY18" fmla="*/ 103517 h 146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09360" h="146649">
                <a:moveTo>
                  <a:pt x="12213" y="94891"/>
                </a:moveTo>
                <a:cubicBezTo>
                  <a:pt x="55041" y="30646"/>
                  <a:pt x="0" y="109545"/>
                  <a:pt x="55345" y="43132"/>
                </a:cubicBezTo>
                <a:cubicBezTo>
                  <a:pt x="91289" y="0"/>
                  <a:pt x="51032" y="31631"/>
                  <a:pt x="98477" y="0"/>
                </a:cubicBezTo>
                <a:cubicBezTo>
                  <a:pt x="119523" y="7016"/>
                  <a:pt x="133514" y="9158"/>
                  <a:pt x="150235" y="25879"/>
                </a:cubicBezTo>
                <a:cubicBezTo>
                  <a:pt x="157566" y="33210"/>
                  <a:pt x="162851" y="42486"/>
                  <a:pt x="167488" y="51759"/>
                </a:cubicBezTo>
                <a:cubicBezTo>
                  <a:pt x="179641" y="76064"/>
                  <a:pt x="177985" y="118518"/>
                  <a:pt x="210620" y="129396"/>
                </a:cubicBezTo>
                <a:lnTo>
                  <a:pt x="262379" y="146649"/>
                </a:lnTo>
                <a:cubicBezTo>
                  <a:pt x="282507" y="143774"/>
                  <a:pt x="302952" y="142595"/>
                  <a:pt x="322764" y="138023"/>
                </a:cubicBezTo>
                <a:cubicBezTo>
                  <a:pt x="340484" y="133934"/>
                  <a:pt x="374522" y="120770"/>
                  <a:pt x="374522" y="120770"/>
                </a:cubicBezTo>
                <a:cubicBezTo>
                  <a:pt x="380273" y="112144"/>
                  <a:pt x="383679" y="101368"/>
                  <a:pt x="391775" y="94891"/>
                </a:cubicBezTo>
                <a:cubicBezTo>
                  <a:pt x="398875" y="89211"/>
                  <a:pt x="409521" y="90331"/>
                  <a:pt x="417654" y="86264"/>
                </a:cubicBezTo>
                <a:cubicBezTo>
                  <a:pt x="426927" y="81628"/>
                  <a:pt x="434260" y="73648"/>
                  <a:pt x="443533" y="69012"/>
                </a:cubicBezTo>
                <a:cubicBezTo>
                  <a:pt x="451666" y="64945"/>
                  <a:pt x="461280" y="64452"/>
                  <a:pt x="469413" y="60385"/>
                </a:cubicBezTo>
                <a:cubicBezTo>
                  <a:pt x="536299" y="26942"/>
                  <a:pt x="456127" y="56186"/>
                  <a:pt x="521171" y="34506"/>
                </a:cubicBezTo>
                <a:cubicBezTo>
                  <a:pt x="586218" y="56187"/>
                  <a:pt x="508562" y="24418"/>
                  <a:pt x="564303" y="69012"/>
                </a:cubicBezTo>
                <a:cubicBezTo>
                  <a:pt x="571403" y="74692"/>
                  <a:pt x="581556" y="74763"/>
                  <a:pt x="590182" y="77638"/>
                </a:cubicBezTo>
                <a:cubicBezTo>
                  <a:pt x="598809" y="83389"/>
                  <a:pt x="606789" y="90254"/>
                  <a:pt x="616062" y="94891"/>
                </a:cubicBezTo>
                <a:cubicBezTo>
                  <a:pt x="628435" y="101077"/>
                  <a:pt x="665396" y="109381"/>
                  <a:pt x="676447" y="112144"/>
                </a:cubicBezTo>
                <a:cubicBezTo>
                  <a:pt x="886345" y="103017"/>
                  <a:pt x="808656" y="103517"/>
                  <a:pt x="909360" y="103517"/>
                </a:cubicBezTo>
              </a:path>
            </a:pathLst>
          </a:cu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0" name="Oval 34"/>
          <p:cNvSpPr/>
          <p:nvPr/>
        </p:nvSpPr>
        <p:spPr>
          <a:xfrm>
            <a:off x="3059832" y="3645024"/>
            <a:ext cx="3456384" cy="1760268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4"/>
          <p:cNvCxnSpPr/>
          <p:nvPr/>
        </p:nvCxnSpPr>
        <p:spPr>
          <a:xfrm flipV="1">
            <a:off x="5976980" y="4735364"/>
            <a:ext cx="755260" cy="2102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Picture 25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/>
          <a:stretch>
            <a:fillRect/>
          </a:stretch>
        </p:blipFill>
        <p:spPr>
          <a:xfrm>
            <a:off x="7020272" y="1340768"/>
            <a:ext cx="733044" cy="331851"/>
          </a:xfrm>
          <a:prstGeom prst="rect">
            <a:avLst/>
          </a:prstGeom>
        </p:spPr>
      </p:pic>
      <p:pic>
        <p:nvPicPr>
          <p:cNvPr id="32" name="Picture 31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/>
          <a:stretch>
            <a:fillRect/>
          </a:stretch>
        </p:blipFill>
        <p:spPr>
          <a:xfrm>
            <a:off x="4427984" y="2348880"/>
            <a:ext cx="428434" cy="329374"/>
          </a:xfrm>
          <a:prstGeom prst="rect">
            <a:avLst/>
          </a:prstGeom>
        </p:spPr>
      </p:pic>
      <p:pic>
        <p:nvPicPr>
          <p:cNvPr id="35" name="Picture 34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5943766" y="3459666"/>
            <a:ext cx="428434" cy="329374"/>
          </a:xfrm>
          <a:prstGeom prst="rect">
            <a:avLst/>
          </a:prstGeom>
        </p:spPr>
      </p:pic>
      <p:pic>
        <p:nvPicPr>
          <p:cNvPr id="42" name="Picture 41" descr="addin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/>
          <a:stretch>
            <a:fillRect/>
          </a:stretch>
        </p:blipFill>
        <p:spPr>
          <a:xfrm>
            <a:off x="3289189" y="2996952"/>
            <a:ext cx="130683" cy="160020"/>
          </a:xfrm>
          <a:prstGeom prst="rect">
            <a:avLst/>
          </a:prstGeom>
        </p:spPr>
      </p:pic>
      <p:pic>
        <p:nvPicPr>
          <p:cNvPr id="41" name="Picture 40" descr="addin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/>
          <a:stretch>
            <a:fillRect/>
          </a:stretch>
        </p:blipFill>
        <p:spPr>
          <a:xfrm>
            <a:off x="3702567" y="3951721"/>
            <a:ext cx="221361" cy="269367"/>
          </a:xfrm>
          <a:prstGeom prst="rect">
            <a:avLst/>
          </a:prstGeom>
        </p:spPr>
      </p:pic>
      <p:pic>
        <p:nvPicPr>
          <p:cNvPr id="46" name="Picture 45" descr="addin_tmp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/>
          <a:stretch>
            <a:fillRect/>
          </a:stretch>
        </p:blipFill>
        <p:spPr>
          <a:xfrm>
            <a:off x="5148064" y="4599793"/>
            <a:ext cx="304038" cy="269367"/>
          </a:xfrm>
          <a:prstGeom prst="rect">
            <a:avLst/>
          </a:prstGeom>
        </p:spPr>
      </p:pic>
      <p:pic>
        <p:nvPicPr>
          <p:cNvPr id="48" name="Picture 47" descr="addin_tmp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/>
          <a:stretch>
            <a:fillRect/>
          </a:stretch>
        </p:blipFill>
        <p:spPr>
          <a:xfrm>
            <a:off x="4369308" y="3068959"/>
            <a:ext cx="189357" cy="157353"/>
          </a:xfrm>
          <a:prstGeom prst="rect">
            <a:avLst/>
          </a:prstGeom>
        </p:spPr>
      </p:pic>
      <p:pic>
        <p:nvPicPr>
          <p:cNvPr id="49" name="Picture 48" descr="addin_tmp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/>
          <a:stretch>
            <a:fillRect/>
          </a:stretch>
        </p:blipFill>
        <p:spPr>
          <a:xfrm>
            <a:off x="6182843" y="4509120"/>
            <a:ext cx="189357" cy="157353"/>
          </a:xfrm>
          <a:prstGeom prst="rect">
            <a:avLst/>
          </a:prstGeom>
        </p:spPr>
      </p:pic>
      <p:pic>
        <p:nvPicPr>
          <p:cNvPr id="51" name="Picture 50" descr="addin_tmp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/>
          <a:stretch>
            <a:fillRect/>
          </a:stretch>
        </p:blipFill>
        <p:spPr>
          <a:xfrm>
            <a:off x="2987824" y="5877272"/>
            <a:ext cx="3333750" cy="357378"/>
          </a:xfrm>
          <a:prstGeom prst="rect">
            <a:avLst/>
          </a:prstGeom>
        </p:spPr>
      </p:pic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507288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sz="4000" dirty="0"/>
              <a:t>Observability not closed under union</a:t>
            </a:r>
            <a:endParaRPr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898279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507288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sz="4000" dirty="0"/>
              <a:t>Problem with observability</a:t>
            </a:r>
            <a:endParaRPr lang="zh-CN" altLang="en-US" sz="4000" dirty="0"/>
          </a:p>
        </p:txBody>
      </p:sp>
      <p:pic>
        <p:nvPicPr>
          <p:cNvPr id="2" name="図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80" y="1916833"/>
            <a:ext cx="5917436" cy="665131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80" y="3429000"/>
            <a:ext cx="8077676" cy="650282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81" y="4926318"/>
            <a:ext cx="6161340" cy="63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572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584691"/>
            <a:ext cx="6898538" cy="1117397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3" y="4221089"/>
            <a:ext cx="7924191" cy="388315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507288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sz="4000" dirty="0"/>
              <a:t>Relative observability</a:t>
            </a:r>
            <a:endParaRPr lang="zh-CN" altLang="en-US" sz="4000" dirty="0"/>
          </a:p>
        </p:txBody>
      </p:sp>
      <p:pic>
        <p:nvPicPr>
          <p:cNvPr id="6" name="図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3" y="4894003"/>
            <a:ext cx="6123432" cy="388315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19806"/>
            <a:ext cx="6552729" cy="78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605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507288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sz="4000" dirty="0"/>
              <a:t>Relative observability</a:t>
            </a:r>
            <a:endParaRPr lang="zh-CN" altLang="en-US" sz="4000" dirty="0"/>
          </a:p>
        </p:txBody>
      </p:sp>
      <p:grpSp>
        <p:nvGrpSpPr>
          <p:cNvPr id="17" name="グループ化 16"/>
          <p:cNvGrpSpPr/>
          <p:nvPr/>
        </p:nvGrpSpPr>
        <p:grpSpPr>
          <a:xfrm>
            <a:off x="1763688" y="2996952"/>
            <a:ext cx="5601795" cy="3003800"/>
            <a:chOff x="323528" y="1268760"/>
            <a:chExt cx="8568952" cy="5256584"/>
          </a:xfrm>
        </p:grpSpPr>
        <p:sp>
          <p:nvSpPr>
            <p:cNvPr id="20" name="Oval 33"/>
            <p:cNvSpPr/>
            <p:nvPr/>
          </p:nvSpPr>
          <p:spPr>
            <a:xfrm>
              <a:off x="323528" y="1268760"/>
              <a:ext cx="8568952" cy="5256584"/>
            </a:xfrm>
            <a:prstGeom prst="ellipse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Oval 34"/>
            <p:cNvSpPr/>
            <p:nvPr/>
          </p:nvSpPr>
          <p:spPr>
            <a:xfrm>
              <a:off x="1402336" y="2246462"/>
              <a:ext cx="4484686" cy="2705933"/>
            </a:xfrm>
            <a:prstGeom prst="ellipse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図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243" y="6293215"/>
            <a:ext cx="1518707" cy="274325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690" y="3537718"/>
            <a:ext cx="611449" cy="274325"/>
          </a:xfrm>
          <a:prstGeom prst="rect">
            <a:avLst/>
          </a:prstGeom>
        </p:spPr>
      </p:pic>
      <p:pic>
        <p:nvPicPr>
          <p:cNvPr id="28" name="図 2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377" y="3412013"/>
            <a:ext cx="252842" cy="233011"/>
          </a:xfrm>
          <a:prstGeom prst="rect">
            <a:avLst/>
          </a:prstGeom>
        </p:spPr>
      </p:pic>
      <p:sp>
        <p:nvSpPr>
          <p:cNvPr id="21" name="Oval 29"/>
          <p:cNvSpPr/>
          <p:nvPr/>
        </p:nvSpPr>
        <p:spPr>
          <a:xfrm>
            <a:off x="2267744" y="3179044"/>
            <a:ext cx="4030961" cy="2554212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812043"/>
            <a:ext cx="216486" cy="239621"/>
          </a:xfrm>
          <a:prstGeom prst="rect">
            <a:avLst/>
          </a:prstGeom>
        </p:spPr>
      </p:pic>
      <p:pic>
        <p:nvPicPr>
          <p:cNvPr id="33" name="図 3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75" y="1916832"/>
            <a:ext cx="7924191" cy="38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261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507288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sz="4000" dirty="0"/>
              <a:t>Relative observability</a:t>
            </a:r>
            <a:endParaRPr lang="zh-CN" altLang="en-US" sz="4000" dirty="0"/>
          </a:p>
        </p:txBody>
      </p:sp>
      <p:grpSp>
        <p:nvGrpSpPr>
          <p:cNvPr id="24" name="グループ化 23"/>
          <p:cNvGrpSpPr/>
          <p:nvPr/>
        </p:nvGrpSpPr>
        <p:grpSpPr>
          <a:xfrm>
            <a:off x="1619672" y="2996952"/>
            <a:ext cx="5601795" cy="2376264"/>
            <a:chOff x="323528" y="1268760"/>
            <a:chExt cx="8568952" cy="4158409"/>
          </a:xfrm>
        </p:grpSpPr>
        <p:sp>
          <p:nvSpPr>
            <p:cNvPr id="27" name="Oval 33"/>
            <p:cNvSpPr/>
            <p:nvPr/>
          </p:nvSpPr>
          <p:spPr>
            <a:xfrm>
              <a:off x="323528" y="1268760"/>
              <a:ext cx="8568952" cy="4158409"/>
            </a:xfrm>
            <a:prstGeom prst="ellipse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0" name="Oval 34"/>
            <p:cNvSpPr/>
            <p:nvPr/>
          </p:nvSpPr>
          <p:spPr>
            <a:xfrm>
              <a:off x="1402336" y="2246462"/>
              <a:ext cx="4484686" cy="2705933"/>
            </a:xfrm>
            <a:prstGeom prst="ellipse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673" y="3537717"/>
            <a:ext cx="819672" cy="274325"/>
          </a:xfrm>
          <a:prstGeom prst="rect">
            <a:avLst/>
          </a:prstGeom>
        </p:spPr>
      </p:pic>
      <p:pic>
        <p:nvPicPr>
          <p:cNvPr id="37" name="図 3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361" y="3426306"/>
            <a:ext cx="234664" cy="186739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714" y="3812043"/>
            <a:ext cx="216486" cy="239621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3" y="1844824"/>
            <a:ext cx="6123432" cy="388315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243" y="6293215"/>
            <a:ext cx="1518707" cy="274325"/>
          </a:xfrm>
          <a:prstGeom prst="rect">
            <a:avLst/>
          </a:prstGeom>
        </p:spPr>
      </p:pic>
      <p:sp>
        <p:nvSpPr>
          <p:cNvPr id="18" name="Oval 29"/>
          <p:cNvSpPr/>
          <p:nvPr/>
        </p:nvSpPr>
        <p:spPr>
          <a:xfrm>
            <a:off x="2195736" y="3179044"/>
            <a:ext cx="4030961" cy="2698228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126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507288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sz="4000" dirty="0"/>
              <a:t>Properties of relative observability</a:t>
            </a:r>
            <a:endParaRPr lang="zh-CN" altLang="en-US" sz="4000" dirty="0"/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80" y="1546913"/>
            <a:ext cx="7004312" cy="646552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80" y="2671206"/>
            <a:ext cx="7290430" cy="642836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81" y="3791784"/>
            <a:ext cx="7130573" cy="108517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80" y="5354696"/>
            <a:ext cx="7621208" cy="109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16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CA" dirty="0"/>
              <a:t>Partial-observation supervisory control: optimality</a:t>
            </a:r>
          </a:p>
        </p:txBody>
      </p:sp>
      <p:pic>
        <p:nvPicPr>
          <p:cNvPr id="5" name="図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2348880"/>
            <a:ext cx="7438420" cy="1845172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4" y="4437110"/>
            <a:ext cx="6391733" cy="1079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116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7768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CA" dirty="0"/>
              <a:t>Partial-observation supervisor by </a:t>
            </a:r>
            <a:r>
              <a:rPr lang="en-CA" dirty="0" err="1"/>
              <a:t>MatlabTCT</a:t>
            </a:r>
            <a:endParaRPr lang="en-CA" dirty="0"/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1607300"/>
            <a:ext cx="5473954" cy="669572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2582702"/>
            <a:ext cx="4302202" cy="702282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3613662"/>
            <a:ext cx="4860181" cy="319394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3" y="4261734"/>
            <a:ext cx="6799635" cy="319394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6061934"/>
            <a:ext cx="6056947" cy="319394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4680314"/>
            <a:ext cx="3005384" cy="332862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1043608" y="5310480"/>
            <a:ext cx="6534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supconrobs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dirty="0">
                <a:solidFill>
                  <a:srgbClr val="A020F0"/>
                </a:solidFill>
                <a:latin typeface="Courier New" panose="02070309020205020404" pitchFamily="49" charset="0"/>
              </a:rPr>
              <a:t>'SUPO'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, </a:t>
            </a:r>
            <a:r>
              <a:rPr lang="en-US" dirty="0">
                <a:solidFill>
                  <a:srgbClr val="A020F0"/>
                </a:solidFill>
                <a:latin typeface="Courier New" panose="02070309020205020404" pitchFamily="49" charset="0"/>
              </a:rPr>
              <a:t>'PLANT'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, </a:t>
            </a:r>
            <a:r>
              <a:rPr lang="en-US" dirty="0">
                <a:solidFill>
                  <a:srgbClr val="A020F0"/>
                </a:solidFill>
                <a:latin typeface="Courier New" panose="02070309020205020404" pitchFamily="49" charset="0"/>
              </a:rPr>
              <a:t>'SPEC'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, [10,20]);</a:t>
            </a:r>
          </a:p>
        </p:txBody>
      </p:sp>
    </p:spTree>
    <p:extLst>
      <p:ext uri="{BB962C8B-B14F-4D97-AF65-F5344CB8AC3E}">
        <p14:creationId xmlns:p14="http://schemas.microsoft.com/office/powerpoint/2010/main" val="226215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Resource allocation</a:t>
            </a:r>
          </a:p>
        </p:txBody>
      </p:sp>
      <p:pic>
        <p:nvPicPr>
          <p:cNvPr id="19" name="図 1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472" y="5002457"/>
            <a:ext cx="1847097" cy="319394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78146" y="3501008"/>
            <a:ext cx="4312491" cy="3002898"/>
          </a:xfrm>
          <a:prstGeom prst="rect">
            <a:avLst/>
          </a:prstGeom>
        </p:spPr>
      </p:pic>
      <p:sp>
        <p:nvSpPr>
          <p:cNvPr id="21" name="Rectangle 14"/>
          <p:cNvSpPr/>
          <p:nvPr/>
        </p:nvSpPr>
        <p:spPr>
          <a:xfrm>
            <a:off x="3806461" y="2016204"/>
            <a:ext cx="1584176" cy="666645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図 2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964" y="2229044"/>
            <a:ext cx="423293" cy="225115"/>
          </a:xfrm>
          <a:prstGeom prst="rect">
            <a:avLst/>
          </a:prstGeom>
        </p:spPr>
      </p:pic>
      <p:sp>
        <p:nvSpPr>
          <p:cNvPr id="26" name="円/楕円 25"/>
          <p:cNvSpPr/>
          <p:nvPr/>
        </p:nvSpPr>
        <p:spPr>
          <a:xfrm>
            <a:off x="1002526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図 2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477" y="2268486"/>
            <a:ext cx="1312208" cy="146229"/>
          </a:xfrm>
          <a:prstGeom prst="rect">
            <a:avLst/>
          </a:prstGeom>
        </p:spPr>
      </p:pic>
      <p:pic>
        <p:nvPicPr>
          <p:cNvPr id="30" name="図 2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843" y="2229044"/>
            <a:ext cx="430989" cy="225115"/>
          </a:xfrm>
          <a:prstGeom prst="rect">
            <a:avLst/>
          </a:prstGeom>
        </p:spPr>
      </p:pic>
      <p:sp>
        <p:nvSpPr>
          <p:cNvPr id="32" name="円/楕円 31"/>
          <p:cNvSpPr/>
          <p:nvPr/>
        </p:nvSpPr>
        <p:spPr>
          <a:xfrm>
            <a:off x="6682404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28"/>
          <p:cNvCxnSpPr/>
          <p:nvPr/>
        </p:nvCxnSpPr>
        <p:spPr>
          <a:xfrm>
            <a:off x="2514694" y="257430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28"/>
          <p:cNvCxnSpPr/>
          <p:nvPr/>
        </p:nvCxnSpPr>
        <p:spPr>
          <a:xfrm>
            <a:off x="5422241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28"/>
          <p:cNvCxnSpPr/>
          <p:nvPr/>
        </p:nvCxnSpPr>
        <p:spPr>
          <a:xfrm>
            <a:off x="5390637" y="249499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28"/>
          <p:cNvCxnSpPr/>
          <p:nvPr/>
        </p:nvCxnSpPr>
        <p:spPr>
          <a:xfrm>
            <a:off x="2488589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図 3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657" y="1810475"/>
            <a:ext cx="267444" cy="213571"/>
          </a:xfrm>
          <a:prstGeom prst="rect">
            <a:avLst/>
          </a:prstGeom>
        </p:spPr>
      </p:pic>
      <p:pic>
        <p:nvPicPr>
          <p:cNvPr id="39" name="図 3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784" y="2712600"/>
            <a:ext cx="277064" cy="213571"/>
          </a:xfrm>
          <a:prstGeom prst="rect">
            <a:avLst/>
          </a:prstGeom>
        </p:spPr>
      </p:pic>
      <p:pic>
        <p:nvPicPr>
          <p:cNvPr id="40" name="図 3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644" y="2714524"/>
            <a:ext cx="288608" cy="211647"/>
          </a:xfrm>
          <a:prstGeom prst="rect">
            <a:avLst/>
          </a:prstGeom>
        </p:spPr>
      </p:pic>
      <p:pic>
        <p:nvPicPr>
          <p:cNvPr id="41" name="図 4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579" y="1810475"/>
            <a:ext cx="278988" cy="21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339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Resource allocation</a:t>
            </a:r>
          </a:p>
        </p:txBody>
      </p:sp>
      <p:sp>
        <p:nvSpPr>
          <p:cNvPr id="6" name="Rectangle 14"/>
          <p:cNvSpPr/>
          <p:nvPr/>
        </p:nvSpPr>
        <p:spPr>
          <a:xfrm>
            <a:off x="3806461" y="2016204"/>
            <a:ext cx="1584176" cy="666645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図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964" y="2229044"/>
            <a:ext cx="423293" cy="225115"/>
          </a:xfrm>
          <a:prstGeom prst="rect">
            <a:avLst/>
          </a:prstGeom>
        </p:spPr>
      </p:pic>
      <p:sp>
        <p:nvSpPr>
          <p:cNvPr id="10" name="円/楕円 9"/>
          <p:cNvSpPr/>
          <p:nvPr/>
        </p:nvSpPr>
        <p:spPr>
          <a:xfrm>
            <a:off x="1002526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図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477" y="2268486"/>
            <a:ext cx="1312208" cy="146229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843" y="2229044"/>
            <a:ext cx="430989" cy="225115"/>
          </a:xfrm>
          <a:prstGeom prst="rect">
            <a:avLst/>
          </a:prstGeom>
        </p:spPr>
      </p:pic>
      <p:sp>
        <p:nvSpPr>
          <p:cNvPr id="14" name="円/楕円 13"/>
          <p:cNvSpPr/>
          <p:nvPr/>
        </p:nvSpPr>
        <p:spPr>
          <a:xfrm>
            <a:off x="6682404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28"/>
          <p:cNvCxnSpPr/>
          <p:nvPr/>
        </p:nvCxnSpPr>
        <p:spPr>
          <a:xfrm>
            <a:off x="2514694" y="257430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8"/>
          <p:cNvCxnSpPr/>
          <p:nvPr/>
        </p:nvCxnSpPr>
        <p:spPr>
          <a:xfrm>
            <a:off x="5422241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8"/>
          <p:cNvCxnSpPr/>
          <p:nvPr/>
        </p:nvCxnSpPr>
        <p:spPr>
          <a:xfrm>
            <a:off x="5390637" y="249499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8"/>
          <p:cNvCxnSpPr/>
          <p:nvPr/>
        </p:nvCxnSpPr>
        <p:spPr>
          <a:xfrm>
            <a:off x="2488589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図 2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657" y="1810475"/>
            <a:ext cx="267444" cy="213571"/>
          </a:xfrm>
          <a:prstGeom prst="rect">
            <a:avLst/>
          </a:prstGeom>
        </p:spPr>
      </p:pic>
      <p:pic>
        <p:nvPicPr>
          <p:cNvPr id="29" name="図 2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784" y="2712600"/>
            <a:ext cx="277064" cy="213571"/>
          </a:xfrm>
          <a:prstGeom prst="rect">
            <a:avLst/>
          </a:prstGeom>
        </p:spPr>
      </p:pic>
      <p:pic>
        <p:nvPicPr>
          <p:cNvPr id="31" name="図 3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644" y="2714524"/>
            <a:ext cx="288608" cy="211647"/>
          </a:xfrm>
          <a:prstGeom prst="rect">
            <a:avLst/>
          </a:prstGeom>
        </p:spPr>
      </p:pic>
      <p:pic>
        <p:nvPicPr>
          <p:cNvPr id="33" name="図 3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579" y="1810475"/>
            <a:ext cx="278988" cy="213571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24" y="3356992"/>
            <a:ext cx="8563994" cy="686890"/>
          </a:xfrm>
          <a:prstGeom prst="rect">
            <a:avLst/>
          </a:prstGeom>
        </p:spPr>
      </p:pic>
      <p:grpSp>
        <p:nvGrpSpPr>
          <p:cNvPr id="22" name="Group 13"/>
          <p:cNvGrpSpPr/>
          <p:nvPr/>
        </p:nvGrpSpPr>
        <p:grpSpPr>
          <a:xfrm>
            <a:off x="4427984" y="5344687"/>
            <a:ext cx="504056" cy="369332"/>
            <a:chOff x="4067944" y="3707740"/>
            <a:chExt cx="504056" cy="369332"/>
          </a:xfrm>
        </p:grpSpPr>
        <p:sp>
          <p:nvSpPr>
            <p:cNvPr id="26" name="Oval 1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8" name="TextBox 1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30" name="Group 21"/>
          <p:cNvGrpSpPr/>
          <p:nvPr/>
        </p:nvGrpSpPr>
        <p:grpSpPr>
          <a:xfrm>
            <a:off x="6466357" y="5369791"/>
            <a:ext cx="504056" cy="369332"/>
            <a:chOff x="4067944" y="3707740"/>
            <a:chExt cx="504056" cy="369332"/>
          </a:xfrm>
        </p:grpSpPr>
        <p:sp>
          <p:nvSpPr>
            <p:cNvPr id="32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4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cxnSp>
        <p:nvCxnSpPr>
          <p:cNvPr id="35" name="Straight Arrow Connector 28"/>
          <p:cNvCxnSpPr/>
          <p:nvPr/>
        </p:nvCxnSpPr>
        <p:spPr>
          <a:xfrm>
            <a:off x="4848859" y="5420460"/>
            <a:ext cx="1571905" cy="2002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18"/>
          <p:cNvSpPr txBox="1"/>
          <p:nvPr/>
        </p:nvSpPr>
        <p:spPr>
          <a:xfrm>
            <a:off x="5327482" y="5000459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11</a:t>
            </a:r>
          </a:p>
        </p:txBody>
      </p:sp>
      <p:cxnSp>
        <p:nvCxnSpPr>
          <p:cNvPr id="37" name="Straight Arrow Connector 28"/>
          <p:cNvCxnSpPr/>
          <p:nvPr/>
        </p:nvCxnSpPr>
        <p:spPr>
          <a:xfrm>
            <a:off x="4603042" y="4838954"/>
            <a:ext cx="1" cy="468861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14"/>
          <p:cNvSpPr/>
          <p:nvPr/>
        </p:nvSpPr>
        <p:spPr>
          <a:xfrm flipV="1">
            <a:off x="4367149" y="5320108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9" name="Oval 14"/>
          <p:cNvSpPr/>
          <p:nvPr/>
        </p:nvSpPr>
        <p:spPr>
          <a:xfrm flipV="1">
            <a:off x="6413189" y="5320447"/>
            <a:ext cx="471787" cy="49383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1" name="Straight Arrow Connector 28"/>
          <p:cNvCxnSpPr/>
          <p:nvPr/>
        </p:nvCxnSpPr>
        <p:spPr>
          <a:xfrm flipH="1" flipV="1">
            <a:off x="4809909" y="5709963"/>
            <a:ext cx="1610855" cy="2898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18"/>
          <p:cNvSpPr txBox="1"/>
          <p:nvPr/>
        </p:nvSpPr>
        <p:spPr>
          <a:xfrm>
            <a:off x="5330501" y="5735067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12</a:t>
            </a:r>
          </a:p>
        </p:txBody>
      </p:sp>
      <p:grpSp>
        <p:nvGrpSpPr>
          <p:cNvPr id="44" name="Group 21"/>
          <p:cNvGrpSpPr/>
          <p:nvPr/>
        </p:nvGrpSpPr>
        <p:grpSpPr>
          <a:xfrm>
            <a:off x="2423767" y="5315696"/>
            <a:ext cx="504056" cy="369332"/>
            <a:chOff x="4067944" y="3707740"/>
            <a:chExt cx="504056" cy="369332"/>
          </a:xfrm>
        </p:grpSpPr>
        <p:sp>
          <p:nvSpPr>
            <p:cNvPr id="45" name="Oval 23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6" name="TextBox 24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sp>
        <p:nvSpPr>
          <p:cNvPr id="47" name="Oval 14"/>
          <p:cNvSpPr/>
          <p:nvPr/>
        </p:nvSpPr>
        <p:spPr>
          <a:xfrm flipV="1">
            <a:off x="2370599" y="5266352"/>
            <a:ext cx="471787" cy="49383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8" name="Straight Arrow Connector 28"/>
          <p:cNvCxnSpPr/>
          <p:nvPr/>
        </p:nvCxnSpPr>
        <p:spPr>
          <a:xfrm>
            <a:off x="2836975" y="5664371"/>
            <a:ext cx="1571905" cy="2002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18"/>
          <p:cNvSpPr txBox="1"/>
          <p:nvPr/>
        </p:nvSpPr>
        <p:spPr>
          <a:xfrm>
            <a:off x="3302652" y="494979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21</a:t>
            </a:r>
          </a:p>
        </p:txBody>
      </p:sp>
      <p:cxnSp>
        <p:nvCxnSpPr>
          <p:cNvPr id="50" name="Straight Arrow Connector 28"/>
          <p:cNvCxnSpPr/>
          <p:nvPr/>
        </p:nvCxnSpPr>
        <p:spPr>
          <a:xfrm flipH="1" flipV="1">
            <a:off x="2795244" y="5382585"/>
            <a:ext cx="1610855" cy="2898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18"/>
          <p:cNvSpPr txBox="1"/>
          <p:nvPr/>
        </p:nvSpPr>
        <p:spPr>
          <a:xfrm>
            <a:off x="3305671" y="568439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607554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8" grpId="0" animBg="1"/>
      <p:bldP spid="39" grpId="0" animBg="1"/>
      <p:bldP spid="42" grpId="0"/>
      <p:bldP spid="47" grpId="0" animBg="1"/>
      <p:bldP spid="49" grpId="0"/>
      <p:bldP spid="5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Resource allocation</a:t>
            </a:r>
          </a:p>
        </p:txBody>
      </p:sp>
      <p:pic>
        <p:nvPicPr>
          <p:cNvPr id="4" name="図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24" y="3356992"/>
            <a:ext cx="3817336" cy="28283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2453" y="3861048"/>
            <a:ext cx="7448255" cy="2723018"/>
          </a:xfrm>
          <a:prstGeom prst="rect">
            <a:avLst/>
          </a:prstGeom>
        </p:spPr>
      </p:pic>
      <p:grpSp>
        <p:nvGrpSpPr>
          <p:cNvPr id="43" name="グループ化 42"/>
          <p:cNvGrpSpPr/>
          <p:nvPr/>
        </p:nvGrpSpPr>
        <p:grpSpPr>
          <a:xfrm>
            <a:off x="4491132" y="4382265"/>
            <a:ext cx="288032" cy="792088"/>
            <a:chOff x="1331640" y="1791071"/>
            <a:chExt cx="288032" cy="792088"/>
          </a:xfrm>
        </p:grpSpPr>
        <p:cxnSp>
          <p:nvCxnSpPr>
            <p:cNvPr id="52" name="直線コネクタ 51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線コネクタ 52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線コネクタ 53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テキスト ボックス 54"/>
          <p:cNvSpPr txBox="1"/>
          <p:nvPr/>
        </p:nvSpPr>
        <p:spPr>
          <a:xfrm>
            <a:off x="4393635" y="3923956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21</a:t>
            </a:r>
          </a:p>
        </p:txBody>
      </p:sp>
      <p:grpSp>
        <p:nvGrpSpPr>
          <p:cNvPr id="56" name="グループ化 55"/>
          <p:cNvGrpSpPr/>
          <p:nvPr/>
        </p:nvGrpSpPr>
        <p:grpSpPr>
          <a:xfrm>
            <a:off x="7945650" y="4120655"/>
            <a:ext cx="288032" cy="792088"/>
            <a:chOff x="1331640" y="1791071"/>
            <a:chExt cx="288032" cy="792088"/>
          </a:xfrm>
        </p:grpSpPr>
        <p:cxnSp>
          <p:nvCxnSpPr>
            <p:cNvPr id="57" name="直線コネクタ 56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線コネクタ 57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線コネクタ 58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テキスト ボックス 59"/>
          <p:cNvSpPr txBox="1"/>
          <p:nvPr/>
        </p:nvSpPr>
        <p:spPr>
          <a:xfrm>
            <a:off x="7848153" y="3662346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0" name="Rectangle 14"/>
          <p:cNvSpPr/>
          <p:nvPr/>
        </p:nvSpPr>
        <p:spPr>
          <a:xfrm>
            <a:off x="3806461" y="2016204"/>
            <a:ext cx="1584176" cy="666645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図 3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964" y="2229044"/>
            <a:ext cx="423293" cy="225115"/>
          </a:xfrm>
          <a:prstGeom prst="rect">
            <a:avLst/>
          </a:prstGeom>
        </p:spPr>
      </p:pic>
      <p:sp>
        <p:nvSpPr>
          <p:cNvPr id="34" name="円/楕円 33"/>
          <p:cNvSpPr/>
          <p:nvPr/>
        </p:nvSpPr>
        <p:spPr>
          <a:xfrm>
            <a:off x="1002526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図 3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477" y="2268486"/>
            <a:ext cx="1312208" cy="146229"/>
          </a:xfrm>
          <a:prstGeom prst="rect">
            <a:avLst/>
          </a:prstGeom>
        </p:spPr>
      </p:pic>
      <p:pic>
        <p:nvPicPr>
          <p:cNvPr id="36" name="図 3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843" y="2229044"/>
            <a:ext cx="430989" cy="225115"/>
          </a:xfrm>
          <a:prstGeom prst="rect">
            <a:avLst/>
          </a:prstGeom>
        </p:spPr>
      </p:pic>
      <p:sp>
        <p:nvSpPr>
          <p:cNvPr id="37" name="円/楕円 36"/>
          <p:cNvSpPr/>
          <p:nvPr/>
        </p:nvSpPr>
        <p:spPr>
          <a:xfrm>
            <a:off x="6682404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28"/>
          <p:cNvCxnSpPr/>
          <p:nvPr/>
        </p:nvCxnSpPr>
        <p:spPr>
          <a:xfrm>
            <a:off x="2514694" y="257430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28"/>
          <p:cNvCxnSpPr/>
          <p:nvPr/>
        </p:nvCxnSpPr>
        <p:spPr>
          <a:xfrm>
            <a:off x="5422241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28"/>
          <p:cNvCxnSpPr/>
          <p:nvPr/>
        </p:nvCxnSpPr>
        <p:spPr>
          <a:xfrm>
            <a:off x="5390637" y="249499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28"/>
          <p:cNvCxnSpPr/>
          <p:nvPr/>
        </p:nvCxnSpPr>
        <p:spPr>
          <a:xfrm>
            <a:off x="2488589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図 4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657" y="1810475"/>
            <a:ext cx="267444" cy="213571"/>
          </a:xfrm>
          <a:prstGeom prst="rect">
            <a:avLst/>
          </a:prstGeom>
        </p:spPr>
      </p:pic>
      <p:pic>
        <p:nvPicPr>
          <p:cNvPr id="44" name="図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784" y="2712600"/>
            <a:ext cx="277064" cy="213571"/>
          </a:xfrm>
          <a:prstGeom prst="rect">
            <a:avLst/>
          </a:prstGeom>
        </p:spPr>
      </p:pic>
      <p:pic>
        <p:nvPicPr>
          <p:cNvPr id="45" name="図 4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644" y="2714524"/>
            <a:ext cx="288608" cy="211647"/>
          </a:xfrm>
          <a:prstGeom prst="rect">
            <a:avLst/>
          </a:prstGeom>
        </p:spPr>
      </p:pic>
      <p:pic>
        <p:nvPicPr>
          <p:cNvPr id="46" name="図 4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579" y="1810475"/>
            <a:ext cx="278988" cy="21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3642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784" y="3939556"/>
            <a:ext cx="7762875" cy="2838450"/>
          </a:xfrm>
          <a:prstGeom prst="rect">
            <a:avLst/>
          </a:prstGeom>
        </p:spPr>
      </p:pic>
      <p:sp>
        <p:nvSpPr>
          <p:cNvPr id="29" name="円/楕円 28"/>
          <p:cNvSpPr/>
          <p:nvPr/>
        </p:nvSpPr>
        <p:spPr>
          <a:xfrm>
            <a:off x="5931855" y="1717204"/>
            <a:ext cx="346185" cy="3928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Resource allocation</a:t>
            </a:r>
          </a:p>
        </p:txBody>
      </p:sp>
      <p:pic>
        <p:nvPicPr>
          <p:cNvPr id="4" name="図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24" y="3356992"/>
            <a:ext cx="4234858" cy="282837"/>
          </a:xfrm>
          <a:prstGeom prst="rect">
            <a:avLst/>
          </a:prstGeom>
        </p:spPr>
      </p:pic>
      <p:grpSp>
        <p:nvGrpSpPr>
          <p:cNvPr id="43" name="グループ化 42"/>
          <p:cNvGrpSpPr/>
          <p:nvPr/>
        </p:nvGrpSpPr>
        <p:grpSpPr>
          <a:xfrm>
            <a:off x="4491132" y="4509120"/>
            <a:ext cx="288032" cy="792088"/>
            <a:chOff x="1331640" y="1791071"/>
            <a:chExt cx="288032" cy="792088"/>
          </a:xfrm>
        </p:grpSpPr>
        <p:cxnSp>
          <p:nvCxnSpPr>
            <p:cNvPr id="52" name="直線コネクタ 51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線コネクタ 52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線コネクタ 53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テキスト ボックス 54"/>
          <p:cNvSpPr txBox="1"/>
          <p:nvPr/>
        </p:nvSpPr>
        <p:spPr>
          <a:xfrm>
            <a:off x="4393635" y="4050811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21</a:t>
            </a:r>
          </a:p>
        </p:txBody>
      </p:sp>
      <p:grpSp>
        <p:nvGrpSpPr>
          <p:cNvPr id="56" name="グループ化 55"/>
          <p:cNvGrpSpPr/>
          <p:nvPr/>
        </p:nvGrpSpPr>
        <p:grpSpPr>
          <a:xfrm>
            <a:off x="7945650" y="3799799"/>
            <a:ext cx="288032" cy="792088"/>
            <a:chOff x="1331640" y="1791071"/>
            <a:chExt cx="288032" cy="792088"/>
          </a:xfrm>
        </p:grpSpPr>
        <p:cxnSp>
          <p:nvCxnSpPr>
            <p:cNvPr id="57" name="直線コネクタ 56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線コネクタ 57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線コネクタ 58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テキスト ボックス 59"/>
          <p:cNvSpPr txBox="1"/>
          <p:nvPr/>
        </p:nvSpPr>
        <p:spPr>
          <a:xfrm>
            <a:off x="7848153" y="3341490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0" name="Rectangle 14"/>
          <p:cNvSpPr/>
          <p:nvPr/>
        </p:nvSpPr>
        <p:spPr>
          <a:xfrm>
            <a:off x="3806461" y="2016204"/>
            <a:ext cx="1584176" cy="666645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図 3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964" y="2229044"/>
            <a:ext cx="423293" cy="225115"/>
          </a:xfrm>
          <a:prstGeom prst="rect">
            <a:avLst/>
          </a:prstGeom>
        </p:spPr>
      </p:pic>
      <p:sp>
        <p:nvSpPr>
          <p:cNvPr id="34" name="円/楕円 33"/>
          <p:cNvSpPr/>
          <p:nvPr/>
        </p:nvSpPr>
        <p:spPr>
          <a:xfrm>
            <a:off x="1002526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図 3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477" y="2268486"/>
            <a:ext cx="1312208" cy="146229"/>
          </a:xfrm>
          <a:prstGeom prst="rect">
            <a:avLst/>
          </a:prstGeom>
        </p:spPr>
      </p:pic>
      <p:pic>
        <p:nvPicPr>
          <p:cNvPr id="36" name="図 3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843" y="2229044"/>
            <a:ext cx="430989" cy="225115"/>
          </a:xfrm>
          <a:prstGeom prst="rect">
            <a:avLst/>
          </a:prstGeom>
        </p:spPr>
      </p:pic>
      <p:sp>
        <p:nvSpPr>
          <p:cNvPr id="37" name="円/楕円 36"/>
          <p:cNvSpPr/>
          <p:nvPr/>
        </p:nvSpPr>
        <p:spPr>
          <a:xfrm>
            <a:off x="6682404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28"/>
          <p:cNvCxnSpPr/>
          <p:nvPr/>
        </p:nvCxnSpPr>
        <p:spPr>
          <a:xfrm>
            <a:off x="2514694" y="257430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28"/>
          <p:cNvCxnSpPr/>
          <p:nvPr/>
        </p:nvCxnSpPr>
        <p:spPr>
          <a:xfrm>
            <a:off x="5422241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28"/>
          <p:cNvCxnSpPr/>
          <p:nvPr/>
        </p:nvCxnSpPr>
        <p:spPr>
          <a:xfrm>
            <a:off x="5390637" y="249499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28"/>
          <p:cNvCxnSpPr/>
          <p:nvPr/>
        </p:nvCxnSpPr>
        <p:spPr>
          <a:xfrm>
            <a:off x="2488589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図 4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657" y="1810475"/>
            <a:ext cx="267444" cy="213571"/>
          </a:xfrm>
          <a:prstGeom prst="rect">
            <a:avLst/>
          </a:prstGeom>
        </p:spPr>
      </p:pic>
      <p:pic>
        <p:nvPicPr>
          <p:cNvPr id="44" name="図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784" y="2712600"/>
            <a:ext cx="277064" cy="213571"/>
          </a:xfrm>
          <a:prstGeom prst="rect">
            <a:avLst/>
          </a:prstGeom>
        </p:spPr>
      </p:pic>
      <p:pic>
        <p:nvPicPr>
          <p:cNvPr id="45" name="図 4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644" y="2714524"/>
            <a:ext cx="288608" cy="211647"/>
          </a:xfrm>
          <a:prstGeom prst="rect">
            <a:avLst/>
          </a:prstGeom>
        </p:spPr>
      </p:pic>
      <p:pic>
        <p:nvPicPr>
          <p:cNvPr id="46" name="図 4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579" y="1810475"/>
            <a:ext cx="278988" cy="213571"/>
          </a:xfrm>
          <a:prstGeom prst="rect">
            <a:avLst/>
          </a:prstGeom>
        </p:spPr>
      </p:pic>
      <p:grpSp>
        <p:nvGrpSpPr>
          <p:cNvPr id="31" name="グループ化 30"/>
          <p:cNvGrpSpPr/>
          <p:nvPr/>
        </p:nvGrpSpPr>
        <p:grpSpPr>
          <a:xfrm>
            <a:off x="6876767" y="3791127"/>
            <a:ext cx="288032" cy="792088"/>
            <a:chOff x="1331640" y="1791071"/>
            <a:chExt cx="288032" cy="792088"/>
          </a:xfrm>
        </p:grpSpPr>
        <p:cxnSp>
          <p:nvCxnSpPr>
            <p:cNvPr id="33" name="直線コネクタ 32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コネクタ 46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コネクタ 47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テキスト ボックス 48"/>
          <p:cNvSpPr txBox="1"/>
          <p:nvPr/>
        </p:nvSpPr>
        <p:spPr>
          <a:xfrm>
            <a:off x="6723037" y="3284984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11</a:t>
            </a:r>
          </a:p>
        </p:txBody>
      </p:sp>
      <p:sp>
        <p:nvSpPr>
          <p:cNvPr id="50" name="円/楕円 49"/>
          <p:cNvSpPr/>
          <p:nvPr/>
        </p:nvSpPr>
        <p:spPr>
          <a:xfrm>
            <a:off x="7382132" y="4508864"/>
            <a:ext cx="346185" cy="3928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円/楕円 50"/>
          <p:cNvSpPr/>
          <p:nvPr/>
        </p:nvSpPr>
        <p:spPr>
          <a:xfrm>
            <a:off x="6297210" y="5340392"/>
            <a:ext cx="346185" cy="3928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" name="図 6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8098" y="4591887"/>
            <a:ext cx="278988" cy="213571"/>
          </a:xfrm>
          <a:prstGeom prst="rect">
            <a:avLst/>
          </a:prstGeom>
        </p:spPr>
      </p:pic>
      <p:pic>
        <p:nvPicPr>
          <p:cNvPr id="62" name="図 6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808" y="5430024"/>
            <a:ext cx="278988" cy="21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25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60" grpId="0"/>
      <p:bldP spid="49" grpId="0"/>
      <p:bldP spid="50" grpId="0" animBg="1"/>
      <p:bldP spid="5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円/楕円 28"/>
          <p:cNvSpPr/>
          <p:nvPr/>
        </p:nvSpPr>
        <p:spPr>
          <a:xfrm>
            <a:off x="5931855" y="1717204"/>
            <a:ext cx="346185" cy="3928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円/楕円 49"/>
          <p:cNvSpPr/>
          <p:nvPr/>
        </p:nvSpPr>
        <p:spPr>
          <a:xfrm>
            <a:off x="2987485" y="1736873"/>
            <a:ext cx="346185" cy="3928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Resource allocation</a:t>
            </a:r>
          </a:p>
        </p:txBody>
      </p:sp>
      <p:pic>
        <p:nvPicPr>
          <p:cNvPr id="4" name="図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24" y="3356992"/>
            <a:ext cx="4234858" cy="282837"/>
          </a:xfrm>
          <a:prstGeom prst="rect">
            <a:avLst/>
          </a:prstGeom>
        </p:spPr>
      </p:pic>
      <p:sp>
        <p:nvSpPr>
          <p:cNvPr id="30" name="Rectangle 14"/>
          <p:cNvSpPr/>
          <p:nvPr/>
        </p:nvSpPr>
        <p:spPr>
          <a:xfrm>
            <a:off x="3806461" y="2016204"/>
            <a:ext cx="1584176" cy="666645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図 3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964" y="2229044"/>
            <a:ext cx="423293" cy="225115"/>
          </a:xfrm>
          <a:prstGeom prst="rect">
            <a:avLst/>
          </a:prstGeom>
        </p:spPr>
      </p:pic>
      <p:sp>
        <p:nvSpPr>
          <p:cNvPr id="34" name="円/楕円 33"/>
          <p:cNvSpPr/>
          <p:nvPr/>
        </p:nvSpPr>
        <p:spPr>
          <a:xfrm>
            <a:off x="1002526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図 3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477" y="2268486"/>
            <a:ext cx="1312208" cy="146229"/>
          </a:xfrm>
          <a:prstGeom prst="rect">
            <a:avLst/>
          </a:prstGeom>
        </p:spPr>
      </p:pic>
      <p:pic>
        <p:nvPicPr>
          <p:cNvPr id="36" name="図 3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843" y="2229044"/>
            <a:ext cx="430989" cy="225115"/>
          </a:xfrm>
          <a:prstGeom prst="rect">
            <a:avLst/>
          </a:prstGeom>
        </p:spPr>
      </p:pic>
      <p:sp>
        <p:nvSpPr>
          <p:cNvPr id="37" name="円/楕円 36"/>
          <p:cNvSpPr/>
          <p:nvPr/>
        </p:nvSpPr>
        <p:spPr>
          <a:xfrm>
            <a:off x="6682404" y="1944388"/>
            <a:ext cx="1512168" cy="836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28"/>
          <p:cNvCxnSpPr/>
          <p:nvPr/>
        </p:nvCxnSpPr>
        <p:spPr>
          <a:xfrm>
            <a:off x="2514694" y="257430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28"/>
          <p:cNvCxnSpPr/>
          <p:nvPr/>
        </p:nvCxnSpPr>
        <p:spPr>
          <a:xfrm>
            <a:off x="5422241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28"/>
          <p:cNvCxnSpPr/>
          <p:nvPr/>
        </p:nvCxnSpPr>
        <p:spPr>
          <a:xfrm>
            <a:off x="5390637" y="2494997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28"/>
          <p:cNvCxnSpPr/>
          <p:nvPr/>
        </p:nvCxnSpPr>
        <p:spPr>
          <a:xfrm>
            <a:off x="2488589" y="2172066"/>
            <a:ext cx="12961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図 4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657" y="1810475"/>
            <a:ext cx="267444" cy="213571"/>
          </a:xfrm>
          <a:prstGeom prst="rect">
            <a:avLst/>
          </a:prstGeom>
        </p:spPr>
      </p:pic>
      <p:pic>
        <p:nvPicPr>
          <p:cNvPr id="44" name="図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784" y="2712600"/>
            <a:ext cx="277064" cy="213571"/>
          </a:xfrm>
          <a:prstGeom prst="rect">
            <a:avLst/>
          </a:prstGeom>
        </p:spPr>
      </p:pic>
      <p:pic>
        <p:nvPicPr>
          <p:cNvPr id="45" name="図 4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644" y="2714524"/>
            <a:ext cx="288608" cy="211647"/>
          </a:xfrm>
          <a:prstGeom prst="rect">
            <a:avLst/>
          </a:prstGeom>
        </p:spPr>
      </p:pic>
      <p:pic>
        <p:nvPicPr>
          <p:cNvPr id="46" name="図 4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579" y="1810475"/>
            <a:ext cx="278988" cy="21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734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43528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sz="4000" dirty="0"/>
              <a:t>Guideway</a:t>
            </a:r>
            <a:endParaRPr lang="zh-CN" altLang="en-US" sz="4000" dirty="0"/>
          </a:p>
        </p:txBody>
      </p:sp>
      <p:pic>
        <p:nvPicPr>
          <p:cNvPr id="285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488307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Flowchart: Process 11"/>
          <p:cNvSpPr/>
          <p:nvPr/>
        </p:nvSpPr>
        <p:spPr>
          <a:xfrm>
            <a:off x="251520" y="1526679"/>
            <a:ext cx="1296144" cy="2088232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395536" y="2966839"/>
            <a:ext cx="10186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Sta. A</a:t>
            </a:r>
          </a:p>
        </p:txBody>
      </p:sp>
      <p:sp>
        <p:nvSpPr>
          <p:cNvPr id="14" name="Flowchart: Process 13"/>
          <p:cNvSpPr/>
          <p:nvPr/>
        </p:nvSpPr>
        <p:spPr>
          <a:xfrm>
            <a:off x="2339752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2411760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1</a:t>
            </a:r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3700536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2</a:t>
            </a:r>
          </a:p>
        </p:txBody>
      </p:sp>
      <p:pic>
        <p:nvPicPr>
          <p:cNvPr id="2857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2936726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6503" y="2936726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5004048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3</a:t>
            </a:r>
          </a:p>
        </p:txBody>
      </p:sp>
      <p:sp>
        <p:nvSpPr>
          <p:cNvPr id="49" name="TextBox 48" descr=" 88"/>
          <p:cNvSpPr txBox="1"/>
          <p:nvPr/>
        </p:nvSpPr>
        <p:spPr>
          <a:xfrm>
            <a:off x="467544" y="4653136"/>
            <a:ext cx="1728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Red</a:t>
            </a:r>
          </a:p>
          <a:p>
            <a:r>
              <a:rPr lang="en-CA" sz="2000" b="1" dirty="0"/>
              <a:t>train</a:t>
            </a:r>
          </a:p>
        </p:txBody>
      </p:sp>
      <p:sp>
        <p:nvSpPr>
          <p:cNvPr id="74" name="TextBox 73" descr=" 88"/>
          <p:cNvSpPr txBox="1"/>
          <p:nvPr/>
        </p:nvSpPr>
        <p:spPr>
          <a:xfrm>
            <a:off x="395536" y="5817458"/>
            <a:ext cx="1728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Green</a:t>
            </a:r>
          </a:p>
          <a:p>
            <a:r>
              <a:rPr lang="en-CA" sz="2000" b="1" dirty="0"/>
              <a:t>train</a:t>
            </a:r>
          </a:p>
        </p:txBody>
      </p:sp>
      <p:sp>
        <p:nvSpPr>
          <p:cNvPr id="105" name="Text Box 11"/>
          <p:cNvSpPr txBox="1">
            <a:spLocks noChangeArrowheads="1"/>
          </p:cNvSpPr>
          <p:nvPr/>
        </p:nvSpPr>
        <p:spPr bwMode="auto">
          <a:xfrm>
            <a:off x="6300192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4</a:t>
            </a:r>
          </a:p>
        </p:txBody>
      </p:sp>
      <p:pic>
        <p:nvPicPr>
          <p:cNvPr id="10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" name="Flowchart: Process 109"/>
          <p:cNvSpPr/>
          <p:nvPr/>
        </p:nvSpPr>
        <p:spPr>
          <a:xfrm>
            <a:off x="3635896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pic>
        <p:nvPicPr>
          <p:cNvPr id="1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" name="Flowchart: Process 111"/>
          <p:cNvSpPr/>
          <p:nvPr/>
        </p:nvSpPr>
        <p:spPr>
          <a:xfrm>
            <a:off x="4932040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pic>
        <p:nvPicPr>
          <p:cNvPr id="11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" name="Flowchart: Process 113"/>
          <p:cNvSpPr/>
          <p:nvPr/>
        </p:nvSpPr>
        <p:spPr>
          <a:xfrm>
            <a:off x="6228184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16" name="Flowchart: Process 115"/>
          <p:cNvSpPr/>
          <p:nvPr/>
        </p:nvSpPr>
        <p:spPr>
          <a:xfrm>
            <a:off x="7524328" y="1526679"/>
            <a:ext cx="1296144" cy="2088232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17" name="Text Box 11"/>
          <p:cNvSpPr txBox="1">
            <a:spLocks noChangeArrowheads="1"/>
          </p:cNvSpPr>
          <p:nvPr/>
        </p:nvSpPr>
        <p:spPr bwMode="auto">
          <a:xfrm>
            <a:off x="7668344" y="2966839"/>
            <a:ext cx="10186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Sta. B</a:t>
            </a:r>
          </a:p>
        </p:txBody>
      </p:sp>
      <p:pic>
        <p:nvPicPr>
          <p:cNvPr id="12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64935" y="2966839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2204864"/>
            <a:ext cx="608583" cy="454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1772816"/>
            <a:ext cx="576064" cy="3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2" name="Group 11" descr=" 3"/>
          <p:cNvGrpSpPr/>
          <p:nvPr/>
        </p:nvGrpSpPr>
        <p:grpSpPr>
          <a:xfrm>
            <a:off x="3062091" y="4747790"/>
            <a:ext cx="504056" cy="369332"/>
            <a:chOff x="4067944" y="3707740"/>
            <a:chExt cx="504056" cy="369332"/>
          </a:xfrm>
        </p:grpSpPr>
        <p:sp>
          <p:nvSpPr>
            <p:cNvPr id="43" name="Oval 4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45" name="Group 14" descr=" 4"/>
          <p:cNvGrpSpPr/>
          <p:nvPr/>
        </p:nvGrpSpPr>
        <p:grpSpPr>
          <a:xfrm>
            <a:off x="1837955" y="4747790"/>
            <a:ext cx="504056" cy="369332"/>
            <a:chOff x="4048663" y="3707740"/>
            <a:chExt cx="504056" cy="369332"/>
          </a:xfrm>
        </p:grpSpPr>
        <p:sp>
          <p:nvSpPr>
            <p:cNvPr id="46" name="Oval 45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048663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cxnSp>
        <p:nvCxnSpPr>
          <p:cNvPr id="48" name="Straight Arrow Connector 47" descr=" 56"/>
          <p:cNvCxnSpPr/>
          <p:nvPr/>
        </p:nvCxnSpPr>
        <p:spPr>
          <a:xfrm flipH="1">
            <a:off x="2217276" y="4935825"/>
            <a:ext cx="844815" cy="14635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11" descr=" 3"/>
          <p:cNvGrpSpPr/>
          <p:nvPr/>
        </p:nvGrpSpPr>
        <p:grpSpPr>
          <a:xfrm>
            <a:off x="4286227" y="4734436"/>
            <a:ext cx="504056" cy="369332"/>
            <a:chOff x="4067944" y="3707740"/>
            <a:chExt cx="504056" cy="369332"/>
          </a:xfrm>
        </p:grpSpPr>
        <p:sp>
          <p:nvSpPr>
            <p:cNvPr id="51" name="Oval 5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53" name="Straight Arrow Connector 52" descr=" 56"/>
          <p:cNvCxnSpPr/>
          <p:nvPr/>
        </p:nvCxnSpPr>
        <p:spPr>
          <a:xfrm flipH="1">
            <a:off x="3441412" y="4922471"/>
            <a:ext cx="844815" cy="14635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 11" descr=" 3"/>
          <p:cNvGrpSpPr/>
          <p:nvPr/>
        </p:nvGrpSpPr>
        <p:grpSpPr>
          <a:xfrm>
            <a:off x="5510363" y="4725144"/>
            <a:ext cx="504056" cy="369332"/>
            <a:chOff x="4067944" y="3707740"/>
            <a:chExt cx="504056" cy="369332"/>
          </a:xfrm>
        </p:grpSpPr>
        <p:sp>
          <p:nvSpPr>
            <p:cNvPr id="55" name="Oval 5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57" name="Straight Arrow Connector 56" descr=" 56"/>
          <p:cNvCxnSpPr/>
          <p:nvPr/>
        </p:nvCxnSpPr>
        <p:spPr>
          <a:xfrm flipH="1">
            <a:off x="4665548" y="4913179"/>
            <a:ext cx="844815" cy="14635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oup 11" descr=" 3"/>
          <p:cNvGrpSpPr/>
          <p:nvPr/>
        </p:nvGrpSpPr>
        <p:grpSpPr>
          <a:xfrm>
            <a:off x="8026125" y="4715852"/>
            <a:ext cx="504056" cy="369332"/>
            <a:chOff x="4067944" y="3707740"/>
            <a:chExt cx="504056" cy="369332"/>
          </a:xfrm>
        </p:grpSpPr>
        <p:sp>
          <p:nvSpPr>
            <p:cNvPr id="59" name="Oval 58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5</a:t>
              </a:r>
            </a:p>
          </p:txBody>
        </p:sp>
      </p:grpSp>
      <p:cxnSp>
        <p:nvCxnSpPr>
          <p:cNvPr id="61" name="Straight Arrow Connector 60" descr=" 56"/>
          <p:cNvCxnSpPr/>
          <p:nvPr/>
        </p:nvCxnSpPr>
        <p:spPr>
          <a:xfrm flipH="1">
            <a:off x="5868144" y="4926533"/>
            <a:ext cx="844815" cy="14635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 flipV="1">
            <a:off x="7954117" y="4653136"/>
            <a:ext cx="504056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63" name="Straight Arrow Connector 62" descr=" 56"/>
          <p:cNvCxnSpPr/>
          <p:nvPr/>
        </p:nvCxnSpPr>
        <p:spPr>
          <a:xfrm flipH="1">
            <a:off x="1475656" y="4941168"/>
            <a:ext cx="412768" cy="0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Group 11" descr=" 3"/>
          <p:cNvGrpSpPr/>
          <p:nvPr/>
        </p:nvGrpSpPr>
        <p:grpSpPr>
          <a:xfrm>
            <a:off x="3062091" y="5899918"/>
            <a:ext cx="504056" cy="369332"/>
            <a:chOff x="4067944" y="3707740"/>
            <a:chExt cx="504056" cy="369332"/>
          </a:xfrm>
        </p:grpSpPr>
        <p:sp>
          <p:nvSpPr>
            <p:cNvPr id="65" name="Oval 6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67" name="Group 14" descr=" 4"/>
          <p:cNvGrpSpPr/>
          <p:nvPr/>
        </p:nvGrpSpPr>
        <p:grpSpPr>
          <a:xfrm>
            <a:off x="1837955" y="5899918"/>
            <a:ext cx="504056" cy="369332"/>
            <a:chOff x="4048663" y="3707740"/>
            <a:chExt cx="504056" cy="369332"/>
          </a:xfrm>
        </p:grpSpPr>
        <p:sp>
          <p:nvSpPr>
            <p:cNvPr id="68" name="Oval 6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4048663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cxnSp>
        <p:nvCxnSpPr>
          <p:cNvPr id="70" name="Straight Arrow Connector 69" descr=" 56"/>
          <p:cNvCxnSpPr/>
          <p:nvPr/>
        </p:nvCxnSpPr>
        <p:spPr>
          <a:xfrm flipH="1">
            <a:off x="2217276" y="6087953"/>
            <a:ext cx="844815" cy="14635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Group 11" descr=" 3"/>
          <p:cNvGrpSpPr/>
          <p:nvPr/>
        </p:nvGrpSpPr>
        <p:grpSpPr>
          <a:xfrm>
            <a:off x="4286227" y="5886564"/>
            <a:ext cx="504056" cy="369332"/>
            <a:chOff x="4067944" y="3707740"/>
            <a:chExt cx="504056" cy="369332"/>
          </a:xfrm>
        </p:grpSpPr>
        <p:sp>
          <p:nvSpPr>
            <p:cNvPr id="72" name="Oval 7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75" name="Straight Arrow Connector 74" descr=" 56"/>
          <p:cNvCxnSpPr/>
          <p:nvPr/>
        </p:nvCxnSpPr>
        <p:spPr>
          <a:xfrm flipH="1">
            <a:off x="3441412" y="6074599"/>
            <a:ext cx="844815" cy="14635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Group 11" descr=" 3"/>
          <p:cNvGrpSpPr/>
          <p:nvPr/>
        </p:nvGrpSpPr>
        <p:grpSpPr>
          <a:xfrm>
            <a:off x="5510363" y="5877272"/>
            <a:ext cx="504056" cy="369332"/>
            <a:chOff x="4067944" y="3707740"/>
            <a:chExt cx="504056" cy="369332"/>
          </a:xfrm>
        </p:grpSpPr>
        <p:sp>
          <p:nvSpPr>
            <p:cNvPr id="77" name="Oval 76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79" name="Straight Arrow Connector 78" descr=" 56"/>
          <p:cNvCxnSpPr/>
          <p:nvPr/>
        </p:nvCxnSpPr>
        <p:spPr>
          <a:xfrm flipH="1">
            <a:off x="4665548" y="6065307"/>
            <a:ext cx="844815" cy="14635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Group 11" descr=" 3"/>
          <p:cNvGrpSpPr/>
          <p:nvPr/>
        </p:nvGrpSpPr>
        <p:grpSpPr>
          <a:xfrm>
            <a:off x="8026125" y="5867980"/>
            <a:ext cx="504056" cy="369332"/>
            <a:chOff x="4067944" y="3707740"/>
            <a:chExt cx="504056" cy="369332"/>
          </a:xfrm>
        </p:grpSpPr>
        <p:sp>
          <p:nvSpPr>
            <p:cNvPr id="81" name="Oval 8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5</a:t>
              </a:r>
            </a:p>
          </p:txBody>
        </p:sp>
      </p:grpSp>
      <p:cxnSp>
        <p:nvCxnSpPr>
          <p:cNvPr id="83" name="Straight Arrow Connector 82" descr=" 56"/>
          <p:cNvCxnSpPr/>
          <p:nvPr/>
        </p:nvCxnSpPr>
        <p:spPr>
          <a:xfrm flipH="1">
            <a:off x="5868144" y="6093296"/>
            <a:ext cx="844815" cy="14635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Oval 83"/>
          <p:cNvSpPr/>
          <p:nvPr/>
        </p:nvSpPr>
        <p:spPr>
          <a:xfrm flipV="1">
            <a:off x="7954117" y="5805264"/>
            <a:ext cx="504056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85" name="Straight Arrow Connector 84" descr=" 56"/>
          <p:cNvCxnSpPr/>
          <p:nvPr/>
        </p:nvCxnSpPr>
        <p:spPr>
          <a:xfrm flipH="1">
            <a:off x="1475656" y="6093296"/>
            <a:ext cx="412768" cy="0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 Box 11"/>
          <p:cNvSpPr txBox="1">
            <a:spLocks noChangeArrowheads="1"/>
          </p:cNvSpPr>
          <p:nvPr/>
        </p:nvSpPr>
        <p:spPr bwMode="auto">
          <a:xfrm>
            <a:off x="3649240" y="4581128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13</a:t>
            </a:r>
          </a:p>
        </p:txBody>
      </p:sp>
      <p:sp>
        <p:nvSpPr>
          <p:cNvPr id="87" name="Text Box 11"/>
          <p:cNvSpPr txBox="1">
            <a:spLocks noChangeArrowheads="1"/>
          </p:cNvSpPr>
          <p:nvPr/>
        </p:nvSpPr>
        <p:spPr bwMode="auto">
          <a:xfrm>
            <a:off x="2339752" y="4581128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11</a:t>
            </a:r>
          </a:p>
        </p:txBody>
      </p:sp>
      <p:sp>
        <p:nvSpPr>
          <p:cNvPr id="88" name="Text Box 11"/>
          <p:cNvSpPr txBox="1">
            <a:spLocks noChangeArrowheads="1"/>
          </p:cNvSpPr>
          <p:nvPr/>
        </p:nvSpPr>
        <p:spPr bwMode="auto">
          <a:xfrm>
            <a:off x="4873376" y="4581128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10</a:t>
            </a:r>
          </a:p>
        </p:txBody>
      </p:sp>
      <p:sp>
        <p:nvSpPr>
          <p:cNvPr id="89" name="Text Box 11"/>
          <p:cNvSpPr txBox="1">
            <a:spLocks noChangeArrowheads="1"/>
          </p:cNvSpPr>
          <p:nvPr/>
        </p:nvSpPr>
        <p:spPr bwMode="auto">
          <a:xfrm>
            <a:off x="7306045" y="4581128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12</a:t>
            </a:r>
          </a:p>
        </p:txBody>
      </p:sp>
      <p:sp>
        <p:nvSpPr>
          <p:cNvPr id="90" name="Text Box 11"/>
          <p:cNvSpPr txBox="1">
            <a:spLocks noChangeArrowheads="1"/>
          </p:cNvSpPr>
          <p:nvPr/>
        </p:nvSpPr>
        <p:spPr bwMode="auto">
          <a:xfrm>
            <a:off x="3649240" y="5733256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23</a:t>
            </a:r>
          </a:p>
        </p:txBody>
      </p:sp>
      <p:sp>
        <p:nvSpPr>
          <p:cNvPr id="91" name="Text Box 11"/>
          <p:cNvSpPr txBox="1">
            <a:spLocks noChangeArrowheads="1"/>
          </p:cNvSpPr>
          <p:nvPr/>
        </p:nvSpPr>
        <p:spPr bwMode="auto">
          <a:xfrm>
            <a:off x="2339752" y="5733256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21</a:t>
            </a:r>
          </a:p>
        </p:txBody>
      </p:sp>
      <p:sp>
        <p:nvSpPr>
          <p:cNvPr id="92" name="Text Box 11"/>
          <p:cNvSpPr txBox="1">
            <a:spLocks noChangeArrowheads="1"/>
          </p:cNvSpPr>
          <p:nvPr/>
        </p:nvSpPr>
        <p:spPr bwMode="auto">
          <a:xfrm>
            <a:off x="4873376" y="5733256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20</a:t>
            </a:r>
          </a:p>
        </p:txBody>
      </p:sp>
      <p:sp>
        <p:nvSpPr>
          <p:cNvPr id="93" name="Text Box 11"/>
          <p:cNvSpPr txBox="1">
            <a:spLocks noChangeArrowheads="1"/>
          </p:cNvSpPr>
          <p:nvPr/>
        </p:nvSpPr>
        <p:spPr bwMode="auto">
          <a:xfrm>
            <a:off x="7306045" y="5733256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22</a:t>
            </a:r>
          </a:p>
        </p:txBody>
      </p:sp>
      <p:grpSp>
        <p:nvGrpSpPr>
          <p:cNvPr id="126" name="Group 11" descr=" 3"/>
          <p:cNvGrpSpPr/>
          <p:nvPr/>
        </p:nvGrpSpPr>
        <p:grpSpPr>
          <a:xfrm>
            <a:off x="6712959" y="4725144"/>
            <a:ext cx="504056" cy="369332"/>
            <a:chOff x="4067944" y="3707740"/>
            <a:chExt cx="504056" cy="369332"/>
          </a:xfrm>
        </p:grpSpPr>
        <p:sp>
          <p:nvSpPr>
            <p:cNvPr id="127" name="Oval 126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cxnSp>
        <p:nvCxnSpPr>
          <p:cNvPr id="129" name="Straight Arrow Connector 128" descr=" 56"/>
          <p:cNvCxnSpPr/>
          <p:nvPr/>
        </p:nvCxnSpPr>
        <p:spPr>
          <a:xfrm flipH="1">
            <a:off x="7111561" y="4913179"/>
            <a:ext cx="844815" cy="14635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0" name="Group 11" descr=" 3"/>
          <p:cNvGrpSpPr/>
          <p:nvPr/>
        </p:nvGrpSpPr>
        <p:grpSpPr>
          <a:xfrm>
            <a:off x="6712959" y="5877272"/>
            <a:ext cx="504056" cy="369332"/>
            <a:chOff x="4067944" y="3707740"/>
            <a:chExt cx="504056" cy="369332"/>
          </a:xfrm>
        </p:grpSpPr>
        <p:sp>
          <p:nvSpPr>
            <p:cNvPr id="131" name="Oval 13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cxnSp>
        <p:nvCxnSpPr>
          <p:cNvPr id="133" name="Straight Arrow Connector 132" descr=" 56"/>
          <p:cNvCxnSpPr/>
          <p:nvPr/>
        </p:nvCxnSpPr>
        <p:spPr>
          <a:xfrm flipH="1">
            <a:off x="7111561" y="6065307"/>
            <a:ext cx="844815" cy="14635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 Box 11"/>
          <p:cNvSpPr txBox="1">
            <a:spLocks noChangeArrowheads="1"/>
          </p:cNvSpPr>
          <p:nvPr/>
        </p:nvSpPr>
        <p:spPr bwMode="auto">
          <a:xfrm>
            <a:off x="6075972" y="4581128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15</a:t>
            </a:r>
          </a:p>
        </p:txBody>
      </p:sp>
      <p:sp>
        <p:nvSpPr>
          <p:cNvPr id="135" name="Text Box 11"/>
          <p:cNvSpPr txBox="1">
            <a:spLocks noChangeArrowheads="1"/>
          </p:cNvSpPr>
          <p:nvPr/>
        </p:nvSpPr>
        <p:spPr bwMode="auto">
          <a:xfrm>
            <a:off x="6075972" y="5733256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25</a:t>
            </a:r>
          </a:p>
        </p:txBody>
      </p:sp>
      <p:pic>
        <p:nvPicPr>
          <p:cNvPr id="9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104593">
            <a:off x="6768244" y="2226052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90949">
            <a:off x="6751338" y="2735256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19672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6085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8373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91949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8104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153603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43528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sz="4000"/>
              <a:t>Guideway</a:t>
            </a:r>
            <a:endParaRPr lang="zh-CN" altLang="en-US" sz="4000" dirty="0"/>
          </a:p>
        </p:txBody>
      </p:sp>
      <p:pic>
        <p:nvPicPr>
          <p:cNvPr id="2856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664" y="2488307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Flowchart: Process 11"/>
          <p:cNvSpPr/>
          <p:nvPr/>
        </p:nvSpPr>
        <p:spPr>
          <a:xfrm>
            <a:off x="251520" y="1526679"/>
            <a:ext cx="1296144" cy="2088232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395536" y="2966839"/>
            <a:ext cx="10186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Sta. A</a:t>
            </a:r>
          </a:p>
        </p:txBody>
      </p:sp>
      <p:sp>
        <p:nvSpPr>
          <p:cNvPr id="14" name="Flowchart: Process 13"/>
          <p:cNvSpPr/>
          <p:nvPr/>
        </p:nvSpPr>
        <p:spPr>
          <a:xfrm>
            <a:off x="2339752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2411760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1</a:t>
            </a:r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3700536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2</a:t>
            </a:r>
          </a:p>
        </p:txBody>
      </p:sp>
      <p:pic>
        <p:nvPicPr>
          <p:cNvPr id="28570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43808" y="2936726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76503" y="2936726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5004048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3</a:t>
            </a:r>
          </a:p>
        </p:txBody>
      </p:sp>
      <p:sp>
        <p:nvSpPr>
          <p:cNvPr id="105" name="Text Box 11"/>
          <p:cNvSpPr txBox="1">
            <a:spLocks noChangeArrowheads="1"/>
          </p:cNvSpPr>
          <p:nvPr/>
        </p:nvSpPr>
        <p:spPr bwMode="auto">
          <a:xfrm>
            <a:off x="6300192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4</a:t>
            </a:r>
          </a:p>
        </p:txBody>
      </p:sp>
      <p:pic>
        <p:nvPicPr>
          <p:cNvPr id="10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808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" name="Flowchart: Process 109"/>
          <p:cNvSpPr/>
          <p:nvPr/>
        </p:nvSpPr>
        <p:spPr>
          <a:xfrm>
            <a:off x="3635896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pic>
        <p:nvPicPr>
          <p:cNvPr id="11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" name="Flowchart: Process 111"/>
          <p:cNvSpPr/>
          <p:nvPr/>
        </p:nvSpPr>
        <p:spPr>
          <a:xfrm>
            <a:off x="4932040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pic>
        <p:nvPicPr>
          <p:cNvPr id="11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" name="Flowchart: Process 113"/>
          <p:cNvSpPr/>
          <p:nvPr/>
        </p:nvSpPr>
        <p:spPr>
          <a:xfrm>
            <a:off x="6228184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pic>
        <p:nvPicPr>
          <p:cNvPr id="11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104593">
            <a:off x="6768244" y="2226052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6" name="Flowchart: Process 115"/>
          <p:cNvSpPr/>
          <p:nvPr/>
        </p:nvSpPr>
        <p:spPr>
          <a:xfrm>
            <a:off x="7524328" y="1526679"/>
            <a:ext cx="1296144" cy="2088232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17" name="Text Box 11"/>
          <p:cNvSpPr txBox="1">
            <a:spLocks noChangeArrowheads="1"/>
          </p:cNvSpPr>
          <p:nvPr/>
        </p:nvSpPr>
        <p:spPr bwMode="auto">
          <a:xfrm>
            <a:off x="7668344" y="2966839"/>
            <a:ext cx="10186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Sta. B</a:t>
            </a:r>
          </a:p>
        </p:txBody>
      </p:sp>
      <p:pic>
        <p:nvPicPr>
          <p:cNvPr id="120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64935" y="2966839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560" y="2204864"/>
            <a:ext cx="608583" cy="454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1560" y="1772816"/>
            <a:ext cx="576064" cy="3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99026"/>
            <a:ext cx="6074259" cy="673423"/>
          </a:xfrm>
          <a:prstGeom prst="rect">
            <a:avLst/>
          </a:prstGeom>
        </p:spPr>
      </p:pic>
      <p:pic>
        <p:nvPicPr>
          <p:cNvPr id="9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90949">
            <a:off x="6751338" y="2735256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25" y="5200753"/>
            <a:ext cx="5531674" cy="319395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25" y="6016039"/>
            <a:ext cx="7017049" cy="319395"/>
          </a:xfrm>
          <a:prstGeom prst="rect">
            <a:avLst/>
          </a:prstGeom>
        </p:spPr>
      </p:pic>
      <p:pic>
        <p:nvPicPr>
          <p:cNvPr id="29" name="Picture 6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619672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216085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6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808373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6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991949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6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508104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19925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43528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sz="4000"/>
              <a:t>Guideway</a:t>
            </a:r>
            <a:endParaRPr lang="zh-CN" altLang="en-US" sz="4000" dirty="0"/>
          </a:p>
        </p:txBody>
      </p:sp>
      <p:pic>
        <p:nvPicPr>
          <p:cNvPr id="2856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2488307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Flowchart: Process 11"/>
          <p:cNvSpPr/>
          <p:nvPr/>
        </p:nvSpPr>
        <p:spPr>
          <a:xfrm>
            <a:off x="251520" y="1526679"/>
            <a:ext cx="1296144" cy="2088232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395536" y="2966839"/>
            <a:ext cx="10186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Sta. A</a:t>
            </a:r>
          </a:p>
        </p:txBody>
      </p:sp>
      <p:sp>
        <p:nvSpPr>
          <p:cNvPr id="14" name="Flowchart: Process 13"/>
          <p:cNvSpPr/>
          <p:nvPr/>
        </p:nvSpPr>
        <p:spPr>
          <a:xfrm>
            <a:off x="2339752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2411760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1</a:t>
            </a:r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3700536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2</a:t>
            </a:r>
          </a:p>
        </p:txBody>
      </p:sp>
      <p:pic>
        <p:nvPicPr>
          <p:cNvPr id="2857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2936726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6503" y="2936726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5004048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3</a:t>
            </a:r>
          </a:p>
        </p:txBody>
      </p:sp>
      <p:sp>
        <p:nvSpPr>
          <p:cNvPr id="105" name="Text Box 11"/>
          <p:cNvSpPr txBox="1">
            <a:spLocks noChangeArrowheads="1"/>
          </p:cNvSpPr>
          <p:nvPr/>
        </p:nvSpPr>
        <p:spPr bwMode="auto">
          <a:xfrm>
            <a:off x="6300192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4</a:t>
            </a:r>
          </a:p>
        </p:txBody>
      </p:sp>
      <p:pic>
        <p:nvPicPr>
          <p:cNvPr id="10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" name="Flowchart: Process 109"/>
          <p:cNvSpPr/>
          <p:nvPr/>
        </p:nvSpPr>
        <p:spPr>
          <a:xfrm>
            <a:off x="3635896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pic>
        <p:nvPicPr>
          <p:cNvPr id="1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" name="Flowchart: Process 111"/>
          <p:cNvSpPr/>
          <p:nvPr/>
        </p:nvSpPr>
        <p:spPr>
          <a:xfrm>
            <a:off x="4932040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pic>
        <p:nvPicPr>
          <p:cNvPr id="1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" name="Flowchart: Process 113"/>
          <p:cNvSpPr/>
          <p:nvPr/>
        </p:nvSpPr>
        <p:spPr>
          <a:xfrm>
            <a:off x="6228184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pic>
        <p:nvPicPr>
          <p:cNvPr id="1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104593">
            <a:off x="6768244" y="2226052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6" name="Flowchart: Process 115"/>
          <p:cNvSpPr/>
          <p:nvPr/>
        </p:nvSpPr>
        <p:spPr>
          <a:xfrm>
            <a:off x="7524328" y="1526679"/>
            <a:ext cx="1296144" cy="2088232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17" name="Text Box 11"/>
          <p:cNvSpPr txBox="1">
            <a:spLocks noChangeArrowheads="1"/>
          </p:cNvSpPr>
          <p:nvPr/>
        </p:nvSpPr>
        <p:spPr bwMode="auto">
          <a:xfrm>
            <a:off x="7668344" y="2966839"/>
            <a:ext cx="10186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Sta. B</a:t>
            </a:r>
          </a:p>
        </p:txBody>
      </p:sp>
      <p:pic>
        <p:nvPicPr>
          <p:cNvPr id="12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64935" y="2966839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2204864"/>
            <a:ext cx="608583" cy="454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1772816"/>
            <a:ext cx="576064" cy="3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99026"/>
            <a:ext cx="3817336" cy="282838"/>
          </a:xfrm>
          <a:prstGeom prst="rect">
            <a:avLst/>
          </a:prstGeom>
        </p:spPr>
      </p:pic>
      <p:pic>
        <p:nvPicPr>
          <p:cNvPr id="9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90949">
            <a:off x="6751338" y="2735256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19672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16085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08373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91949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08104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図 3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0080" y="4643620"/>
            <a:ext cx="7872813" cy="2147131"/>
          </a:xfrm>
          <a:prstGeom prst="rect">
            <a:avLst/>
          </a:prstGeom>
        </p:spPr>
      </p:pic>
      <p:grpSp>
        <p:nvGrpSpPr>
          <p:cNvPr id="35" name="グループ化 34"/>
          <p:cNvGrpSpPr/>
          <p:nvPr/>
        </p:nvGrpSpPr>
        <p:grpSpPr>
          <a:xfrm>
            <a:off x="1645163" y="4948026"/>
            <a:ext cx="146432" cy="447721"/>
            <a:chOff x="1331640" y="1791071"/>
            <a:chExt cx="288032" cy="792088"/>
          </a:xfrm>
        </p:grpSpPr>
        <p:cxnSp>
          <p:nvCxnSpPr>
            <p:cNvPr id="36" name="直線コネクタ 35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コネクタ 36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コネクタ 39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TextBox 18"/>
          <p:cNvSpPr txBox="1"/>
          <p:nvPr/>
        </p:nvSpPr>
        <p:spPr>
          <a:xfrm>
            <a:off x="1492397" y="4552160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21</a:t>
            </a:r>
          </a:p>
        </p:txBody>
      </p:sp>
      <p:grpSp>
        <p:nvGrpSpPr>
          <p:cNvPr id="42" name="グループ化 41"/>
          <p:cNvGrpSpPr/>
          <p:nvPr/>
        </p:nvGrpSpPr>
        <p:grpSpPr>
          <a:xfrm>
            <a:off x="1619672" y="6019517"/>
            <a:ext cx="204569" cy="345045"/>
            <a:chOff x="1329999" y="1791071"/>
            <a:chExt cx="288033" cy="792088"/>
          </a:xfrm>
        </p:grpSpPr>
        <p:cxnSp>
          <p:nvCxnSpPr>
            <p:cNvPr id="43" name="直線コネクタ 42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コネクタ 43"/>
            <p:cNvCxnSpPr/>
            <p:nvPr/>
          </p:nvCxnSpPr>
          <p:spPr>
            <a:xfrm flipV="1">
              <a:off x="1329999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コネクタ 44"/>
            <p:cNvCxnSpPr/>
            <p:nvPr/>
          </p:nvCxnSpPr>
          <p:spPr>
            <a:xfrm flipH="1" flipV="1">
              <a:off x="1330000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extBox 18"/>
          <p:cNvSpPr txBox="1"/>
          <p:nvPr/>
        </p:nvSpPr>
        <p:spPr>
          <a:xfrm>
            <a:off x="1501574" y="6364562"/>
            <a:ext cx="83303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11</a:t>
            </a:r>
          </a:p>
        </p:txBody>
      </p:sp>
      <p:grpSp>
        <p:nvGrpSpPr>
          <p:cNvPr id="47" name="グループ化 46"/>
          <p:cNvGrpSpPr/>
          <p:nvPr/>
        </p:nvGrpSpPr>
        <p:grpSpPr>
          <a:xfrm>
            <a:off x="2919212" y="6034458"/>
            <a:ext cx="204569" cy="345045"/>
            <a:chOff x="1329999" y="1791071"/>
            <a:chExt cx="288033" cy="792088"/>
          </a:xfrm>
        </p:grpSpPr>
        <p:cxnSp>
          <p:nvCxnSpPr>
            <p:cNvPr id="48" name="直線コネクタ 47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線コネクタ 48"/>
            <p:cNvCxnSpPr/>
            <p:nvPr/>
          </p:nvCxnSpPr>
          <p:spPr>
            <a:xfrm flipV="1">
              <a:off x="1329999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線コネクタ 49"/>
            <p:cNvCxnSpPr/>
            <p:nvPr/>
          </p:nvCxnSpPr>
          <p:spPr>
            <a:xfrm flipH="1" flipV="1">
              <a:off x="1330000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TextBox 18"/>
          <p:cNvSpPr txBox="1"/>
          <p:nvPr/>
        </p:nvSpPr>
        <p:spPr>
          <a:xfrm>
            <a:off x="2801114" y="6379503"/>
            <a:ext cx="83303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13</a:t>
            </a:r>
          </a:p>
        </p:txBody>
      </p:sp>
      <p:grpSp>
        <p:nvGrpSpPr>
          <p:cNvPr id="52" name="グループ化 51"/>
          <p:cNvGrpSpPr/>
          <p:nvPr/>
        </p:nvGrpSpPr>
        <p:grpSpPr>
          <a:xfrm>
            <a:off x="3615258" y="6142588"/>
            <a:ext cx="204569" cy="345045"/>
            <a:chOff x="1329999" y="1791071"/>
            <a:chExt cx="288033" cy="792088"/>
          </a:xfrm>
        </p:grpSpPr>
        <p:cxnSp>
          <p:nvCxnSpPr>
            <p:cNvPr id="53" name="直線コネクタ 52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線コネクタ 53"/>
            <p:cNvCxnSpPr/>
            <p:nvPr/>
          </p:nvCxnSpPr>
          <p:spPr>
            <a:xfrm flipV="1">
              <a:off x="1329999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線コネクタ 54"/>
            <p:cNvCxnSpPr/>
            <p:nvPr/>
          </p:nvCxnSpPr>
          <p:spPr>
            <a:xfrm flipH="1" flipV="1">
              <a:off x="1330000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TextBox 18"/>
          <p:cNvSpPr txBox="1"/>
          <p:nvPr/>
        </p:nvSpPr>
        <p:spPr>
          <a:xfrm>
            <a:off x="3347864" y="6516052"/>
            <a:ext cx="83303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13</a:t>
            </a:r>
          </a:p>
        </p:txBody>
      </p:sp>
      <p:grpSp>
        <p:nvGrpSpPr>
          <p:cNvPr id="57" name="グループ化 56"/>
          <p:cNvGrpSpPr/>
          <p:nvPr/>
        </p:nvGrpSpPr>
        <p:grpSpPr>
          <a:xfrm>
            <a:off x="3061726" y="4989184"/>
            <a:ext cx="146432" cy="447721"/>
            <a:chOff x="1331640" y="1791071"/>
            <a:chExt cx="288032" cy="792088"/>
          </a:xfrm>
        </p:grpSpPr>
        <p:cxnSp>
          <p:nvCxnSpPr>
            <p:cNvPr id="58" name="直線コネクタ 57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線コネクタ 58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線コネクタ 59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xtBox 18"/>
          <p:cNvSpPr txBox="1"/>
          <p:nvPr/>
        </p:nvSpPr>
        <p:spPr>
          <a:xfrm>
            <a:off x="2908960" y="4593318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23</a:t>
            </a:r>
          </a:p>
        </p:txBody>
      </p:sp>
      <p:grpSp>
        <p:nvGrpSpPr>
          <p:cNvPr id="62" name="グループ化 61"/>
          <p:cNvGrpSpPr/>
          <p:nvPr/>
        </p:nvGrpSpPr>
        <p:grpSpPr>
          <a:xfrm>
            <a:off x="3644327" y="4842935"/>
            <a:ext cx="146432" cy="447721"/>
            <a:chOff x="1331640" y="1791071"/>
            <a:chExt cx="288032" cy="792088"/>
          </a:xfrm>
        </p:grpSpPr>
        <p:cxnSp>
          <p:nvCxnSpPr>
            <p:cNvPr id="63" name="直線コネクタ 62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線コネクタ 63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線コネクタ 64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TextBox 18"/>
          <p:cNvSpPr txBox="1"/>
          <p:nvPr/>
        </p:nvSpPr>
        <p:spPr>
          <a:xfrm>
            <a:off x="3491561" y="4447069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23</a:t>
            </a:r>
          </a:p>
        </p:txBody>
      </p:sp>
      <p:grpSp>
        <p:nvGrpSpPr>
          <p:cNvPr id="67" name="グループ化 66"/>
          <p:cNvGrpSpPr/>
          <p:nvPr/>
        </p:nvGrpSpPr>
        <p:grpSpPr>
          <a:xfrm>
            <a:off x="6054125" y="6034458"/>
            <a:ext cx="204569" cy="345045"/>
            <a:chOff x="1329999" y="1791071"/>
            <a:chExt cx="288033" cy="792088"/>
          </a:xfrm>
        </p:grpSpPr>
        <p:cxnSp>
          <p:nvCxnSpPr>
            <p:cNvPr id="68" name="直線コネクタ 67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線コネクタ 68"/>
            <p:cNvCxnSpPr/>
            <p:nvPr/>
          </p:nvCxnSpPr>
          <p:spPr>
            <a:xfrm flipV="1">
              <a:off x="1329999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線コネクタ 69"/>
            <p:cNvCxnSpPr/>
            <p:nvPr/>
          </p:nvCxnSpPr>
          <p:spPr>
            <a:xfrm flipH="1" flipV="1">
              <a:off x="1330000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TextBox 18"/>
          <p:cNvSpPr txBox="1"/>
          <p:nvPr/>
        </p:nvSpPr>
        <p:spPr>
          <a:xfrm>
            <a:off x="5971210" y="6379503"/>
            <a:ext cx="83303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15</a:t>
            </a:r>
          </a:p>
        </p:txBody>
      </p:sp>
      <p:grpSp>
        <p:nvGrpSpPr>
          <p:cNvPr id="72" name="グループ化 71"/>
          <p:cNvGrpSpPr/>
          <p:nvPr/>
        </p:nvGrpSpPr>
        <p:grpSpPr>
          <a:xfrm>
            <a:off x="6053962" y="4886850"/>
            <a:ext cx="146432" cy="450098"/>
            <a:chOff x="1331640" y="1791071"/>
            <a:chExt cx="288032" cy="792088"/>
          </a:xfrm>
        </p:grpSpPr>
        <p:cxnSp>
          <p:nvCxnSpPr>
            <p:cNvPr id="73" name="直線コネクタ 72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線コネクタ 73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線コネクタ 74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TextBox 18"/>
          <p:cNvSpPr txBox="1"/>
          <p:nvPr/>
        </p:nvSpPr>
        <p:spPr>
          <a:xfrm>
            <a:off x="5901196" y="4490984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13764333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円/楕円 103"/>
          <p:cNvSpPr/>
          <p:nvPr/>
        </p:nvSpPr>
        <p:spPr>
          <a:xfrm>
            <a:off x="4918418" y="4492999"/>
            <a:ext cx="346185" cy="3928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円/楕円 105"/>
          <p:cNvSpPr/>
          <p:nvPr/>
        </p:nvSpPr>
        <p:spPr>
          <a:xfrm>
            <a:off x="4899538" y="5630492"/>
            <a:ext cx="346185" cy="3928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43528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sz="4000" dirty="0"/>
              <a:t>Guideway</a:t>
            </a:r>
            <a:endParaRPr lang="zh-CN" altLang="en-US" sz="4000" dirty="0"/>
          </a:p>
        </p:txBody>
      </p:sp>
      <p:pic>
        <p:nvPicPr>
          <p:cNvPr id="285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488307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Flowchart: Process 11"/>
          <p:cNvSpPr/>
          <p:nvPr/>
        </p:nvSpPr>
        <p:spPr>
          <a:xfrm>
            <a:off x="251520" y="1526679"/>
            <a:ext cx="1296144" cy="2088232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395536" y="2966839"/>
            <a:ext cx="10186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Sta. A</a:t>
            </a:r>
          </a:p>
        </p:txBody>
      </p:sp>
      <p:sp>
        <p:nvSpPr>
          <p:cNvPr id="14" name="Flowchart: Process 13"/>
          <p:cNvSpPr/>
          <p:nvPr/>
        </p:nvSpPr>
        <p:spPr>
          <a:xfrm>
            <a:off x="2339752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2411760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1</a:t>
            </a:r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3700536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2</a:t>
            </a:r>
          </a:p>
        </p:txBody>
      </p:sp>
      <p:pic>
        <p:nvPicPr>
          <p:cNvPr id="2857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2936726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6503" y="2936726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5004048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3</a:t>
            </a:r>
          </a:p>
        </p:txBody>
      </p:sp>
      <p:sp>
        <p:nvSpPr>
          <p:cNvPr id="49" name="TextBox 48" descr=" 88"/>
          <p:cNvSpPr txBox="1"/>
          <p:nvPr/>
        </p:nvSpPr>
        <p:spPr>
          <a:xfrm>
            <a:off x="467544" y="4653136"/>
            <a:ext cx="1728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Red</a:t>
            </a:r>
          </a:p>
          <a:p>
            <a:r>
              <a:rPr lang="en-CA" sz="2000" b="1" dirty="0"/>
              <a:t>train</a:t>
            </a:r>
          </a:p>
        </p:txBody>
      </p:sp>
      <p:sp>
        <p:nvSpPr>
          <p:cNvPr id="74" name="TextBox 73" descr=" 88"/>
          <p:cNvSpPr txBox="1"/>
          <p:nvPr/>
        </p:nvSpPr>
        <p:spPr>
          <a:xfrm>
            <a:off x="395536" y="5817458"/>
            <a:ext cx="1728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Green</a:t>
            </a:r>
          </a:p>
          <a:p>
            <a:r>
              <a:rPr lang="en-CA" sz="2000" b="1" dirty="0"/>
              <a:t>train</a:t>
            </a:r>
          </a:p>
        </p:txBody>
      </p:sp>
      <p:sp>
        <p:nvSpPr>
          <p:cNvPr id="105" name="Text Box 11"/>
          <p:cNvSpPr txBox="1">
            <a:spLocks noChangeArrowheads="1"/>
          </p:cNvSpPr>
          <p:nvPr/>
        </p:nvSpPr>
        <p:spPr bwMode="auto">
          <a:xfrm>
            <a:off x="6300192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4</a:t>
            </a:r>
          </a:p>
        </p:txBody>
      </p:sp>
      <p:pic>
        <p:nvPicPr>
          <p:cNvPr id="10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" name="Flowchart: Process 109"/>
          <p:cNvSpPr/>
          <p:nvPr/>
        </p:nvSpPr>
        <p:spPr>
          <a:xfrm>
            <a:off x="3635896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pic>
        <p:nvPicPr>
          <p:cNvPr id="1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" name="Flowchart: Process 111"/>
          <p:cNvSpPr/>
          <p:nvPr/>
        </p:nvSpPr>
        <p:spPr>
          <a:xfrm>
            <a:off x="4932040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pic>
        <p:nvPicPr>
          <p:cNvPr id="11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" name="Flowchart: Process 113"/>
          <p:cNvSpPr/>
          <p:nvPr/>
        </p:nvSpPr>
        <p:spPr>
          <a:xfrm>
            <a:off x="6228184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16" name="Flowchart: Process 115"/>
          <p:cNvSpPr/>
          <p:nvPr/>
        </p:nvSpPr>
        <p:spPr>
          <a:xfrm>
            <a:off x="7524328" y="1526679"/>
            <a:ext cx="1296144" cy="2088232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17" name="Text Box 11"/>
          <p:cNvSpPr txBox="1">
            <a:spLocks noChangeArrowheads="1"/>
          </p:cNvSpPr>
          <p:nvPr/>
        </p:nvSpPr>
        <p:spPr bwMode="auto">
          <a:xfrm>
            <a:off x="7668344" y="2966839"/>
            <a:ext cx="10186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Sta. B</a:t>
            </a:r>
          </a:p>
        </p:txBody>
      </p:sp>
      <p:pic>
        <p:nvPicPr>
          <p:cNvPr id="12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64935" y="2966839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2204864"/>
            <a:ext cx="608583" cy="454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1772816"/>
            <a:ext cx="576064" cy="3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2" name="Group 11" descr=" 3"/>
          <p:cNvGrpSpPr/>
          <p:nvPr/>
        </p:nvGrpSpPr>
        <p:grpSpPr>
          <a:xfrm>
            <a:off x="3062091" y="4747790"/>
            <a:ext cx="504056" cy="369332"/>
            <a:chOff x="4067944" y="3707740"/>
            <a:chExt cx="504056" cy="369332"/>
          </a:xfrm>
        </p:grpSpPr>
        <p:sp>
          <p:nvSpPr>
            <p:cNvPr id="43" name="Oval 4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45" name="Group 14" descr=" 4"/>
          <p:cNvGrpSpPr/>
          <p:nvPr/>
        </p:nvGrpSpPr>
        <p:grpSpPr>
          <a:xfrm>
            <a:off x="1837955" y="4747790"/>
            <a:ext cx="504056" cy="369332"/>
            <a:chOff x="4048663" y="3707740"/>
            <a:chExt cx="504056" cy="369332"/>
          </a:xfrm>
        </p:grpSpPr>
        <p:sp>
          <p:nvSpPr>
            <p:cNvPr id="46" name="Oval 45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048663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cxnSp>
        <p:nvCxnSpPr>
          <p:cNvPr id="48" name="Straight Arrow Connector 47" descr=" 56"/>
          <p:cNvCxnSpPr/>
          <p:nvPr/>
        </p:nvCxnSpPr>
        <p:spPr>
          <a:xfrm flipH="1">
            <a:off x="2217276" y="4935825"/>
            <a:ext cx="844815" cy="14635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11" descr=" 3"/>
          <p:cNvGrpSpPr/>
          <p:nvPr/>
        </p:nvGrpSpPr>
        <p:grpSpPr>
          <a:xfrm>
            <a:off x="4286227" y="4734436"/>
            <a:ext cx="504056" cy="369332"/>
            <a:chOff x="4067944" y="3707740"/>
            <a:chExt cx="504056" cy="369332"/>
          </a:xfrm>
        </p:grpSpPr>
        <p:sp>
          <p:nvSpPr>
            <p:cNvPr id="51" name="Oval 5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53" name="Straight Arrow Connector 52" descr=" 56"/>
          <p:cNvCxnSpPr/>
          <p:nvPr/>
        </p:nvCxnSpPr>
        <p:spPr>
          <a:xfrm flipH="1">
            <a:off x="3441412" y="4922471"/>
            <a:ext cx="844815" cy="14635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 11" descr=" 3"/>
          <p:cNvGrpSpPr/>
          <p:nvPr/>
        </p:nvGrpSpPr>
        <p:grpSpPr>
          <a:xfrm>
            <a:off x="5510363" y="4725144"/>
            <a:ext cx="504056" cy="369332"/>
            <a:chOff x="4067944" y="3707740"/>
            <a:chExt cx="504056" cy="369332"/>
          </a:xfrm>
        </p:grpSpPr>
        <p:sp>
          <p:nvSpPr>
            <p:cNvPr id="55" name="Oval 5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57" name="Straight Arrow Connector 56" descr=" 56"/>
          <p:cNvCxnSpPr/>
          <p:nvPr/>
        </p:nvCxnSpPr>
        <p:spPr>
          <a:xfrm flipH="1">
            <a:off x="4665548" y="4913179"/>
            <a:ext cx="844815" cy="14635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oup 11" descr=" 3"/>
          <p:cNvGrpSpPr/>
          <p:nvPr/>
        </p:nvGrpSpPr>
        <p:grpSpPr>
          <a:xfrm>
            <a:off x="8026125" y="4715852"/>
            <a:ext cx="504056" cy="369332"/>
            <a:chOff x="4067944" y="3707740"/>
            <a:chExt cx="504056" cy="369332"/>
          </a:xfrm>
        </p:grpSpPr>
        <p:sp>
          <p:nvSpPr>
            <p:cNvPr id="59" name="Oval 58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5</a:t>
              </a:r>
            </a:p>
          </p:txBody>
        </p:sp>
      </p:grpSp>
      <p:cxnSp>
        <p:nvCxnSpPr>
          <p:cNvPr id="61" name="Straight Arrow Connector 60" descr=" 56"/>
          <p:cNvCxnSpPr/>
          <p:nvPr/>
        </p:nvCxnSpPr>
        <p:spPr>
          <a:xfrm flipH="1">
            <a:off x="5868144" y="4926533"/>
            <a:ext cx="844815" cy="14635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 flipV="1">
            <a:off x="7954117" y="4653136"/>
            <a:ext cx="504056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63" name="Straight Arrow Connector 62" descr=" 56"/>
          <p:cNvCxnSpPr/>
          <p:nvPr/>
        </p:nvCxnSpPr>
        <p:spPr>
          <a:xfrm flipH="1">
            <a:off x="1475656" y="4941168"/>
            <a:ext cx="412768" cy="0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Group 11" descr=" 3"/>
          <p:cNvGrpSpPr/>
          <p:nvPr/>
        </p:nvGrpSpPr>
        <p:grpSpPr>
          <a:xfrm>
            <a:off x="3062091" y="5899918"/>
            <a:ext cx="504056" cy="369332"/>
            <a:chOff x="4067944" y="3707740"/>
            <a:chExt cx="504056" cy="369332"/>
          </a:xfrm>
        </p:grpSpPr>
        <p:sp>
          <p:nvSpPr>
            <p:cNvPr id="65" name="Oval 6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67" name="Group 14" descr=" 4"/>
          <p:cNvGrpSpPr/>
          <p:nvPr/>
        </p:nvGrpSpPr>
        <p:grpSpPr>
          <a:xfrm>
            <a:off x="1837955" y="5899918"/>
            <a:ext cx="504056" cy="369332"/>
            <a:chOff x="4048663" y="3707740"/>
            <a:chExt cx="504056" cy="369332"/>
          </a:xfrm>
        </p:grpSpPr>
        <p:sp>
          <p:nvSpPr>
            <p:cNvPr id="68" name="Oval 6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4048663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cxnSp>
        <p:nvCxnSpPr>
          <p:cNvPr id="70" name="Straight Arrow Connector 69" descr=" 56"/>
          <p:cNvCxnSpPr/>
          <p:nvPr/>
        </p:nvCxnSpPr>
        <p:spPr>
          <a:xfrm flipH="1">
            <a:off x="2217276" y="6087953"/>
            <a:ext cx="844815" cy="14635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Group 11" descr=" 3"/>
          <p:cNvGrpSpPr/>
          <p:nvPr/>
        </p:nvGrpSpPr>
        <p:grpSpPr>
          <a:xfrm>
            <a:off x="4286227" y="5886564"/>
            <a:ext cx="504056" cy="369332"/>
            <a:chOff x="4067944" y="3707740"/>
            <a:chExt cx="504056" cy="369332"/>
          </a:xfrm>
        </p:grpSpPr>
        <p:sp>
          <p:nvSpPr>
            <p:cNvPr id="72" name="Oval 7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75" name="Straight Arrow Connector 74" descr=" 56"/>
          <p:cNvCxnSpPr/>
          <p:nvPr/>
        </p:nvCxnSpPr>
        <p:spPr>
          <a:xfrm flipH="1">
            <a:off x="3441412" y="6074599"/>
            <a:ext cx="844815" cy="14635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Group 11" descr=" 3"/>
          <p:cNvGrpSpPr/>
          <p:nvPr/>
        </p:nvGrpSpPr>
        <p:grpSpPr>
          <a:xfrm>
            <a:off x="5510363" y="5877272"/>
            <a:ext cx="504056" cy="369332"/>
            <a:chOff x="4067944" y="3707740"/>
            <a:chExt cx="504056" cy="369332"/>
          </a:xfrm>
        </p:grpSpPr>
        <p:sp>
          <p:nvSpPr>
            <p:cNvPr id="77" name="Oval 76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79" name="Straight Arrow Connector 78" descr=" 56"/>
          <p:cNvCxnSpPr/>
          <p:nvPr/>
        </p:nvCxnSpPr>
        <p:spPr>
          <a:xfrm flipH="1">
            <a:off x="4665548" y="6065307"/>
            <a:ext cx="844815" cy="14635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Group 11" descr=" 3"/>
          <p:cNvGrpSpPr/>
          <p:nvPr/>
        </p:nvGrpSpPr>
        <p:grpSpPr>
          <a:xfrm>
            <a:off x="8026125" y="5867980"/>
            <a:ext cx="504056" cy="369332"/>
            <a:chOff x="4067944" y="3707740"/>
            <a:chExt cx="504056" cy="369332"/>
          </a:xfrm>
        </p:grpSpPr>
        <p:sp>
          <p:nvSpPr>
            <p:cNvPr id="81" name="Oval 8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5</a:t>
              </a:r>
            </a:p>
          </p:txBody>
        </p:sp>
      </p:grpSp>
      <p:cxnSp>
        <p:nvCxnSpPr>
          <p:cNvPr id="83" name="Straight Arrow Connector 82" descr=" 56"/>
          <p:cNvCxnSpPr/>
          <p:nvPr/>
        </p:nvCxnSpPr>
        <p:spPr>
          <a:xfrm flipH="1">
            <a:off x="5868144" y="6093296"/>
            <a:ext cx="844815" cy="14635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Oval 83"/>
          <p:cNvSpPr/>
          <p:nvPr/>
        </p:nvSpPr>
        <p:spPr>
          <a:xfrm flipV="1">
            <a:off x="7954117" y="5805264"/>
            <a:ext cx="504056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85" name="Straight Arrow Connector 84" descr=" 56"/>
          <p:cNvCxnSpPr/>
          <p:nvPr/>
        </p:nvCxnSpPr>
        <p:spPr>
          <a:xfrm flipH="1">
            <a:off x="1475656" y="6093296"/>
            <a:ext cx="412768" cy="0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 Box 11"/>
          <p:cNvSpPr txBox="1">
            <a:spLocks noChangeArrowheads="1"/>
          </p:cNvSpPr>
          <p:nvPr/>
        </p:nvSpPr>
        <p:spPr bwMode="auto">
          <a:xfrm>
            <a:off x="3649240" y="4581128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13</a:t>
            </a:r>
          </a:p>
        </p:txBody>
      </p:sp>
      <p:sp>
        <p:nvSpPr>
          <p:cNvPr id="87" name="Text Box 11"/>
          <p:cNvSpPr txBox="1">
            <a:spLocks noChangeArrowheads="1"/>
          </p:cNvSpPr>
          <p:nvPr/>
        </p:nvSpPr>
        <p:spPr bwMode="auto">
          <a:xfrm>
            <a:off x="2339752" y="4581128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11</a:t>
            </a:r>
          </a:p>
        </p:txBody>
      </p:sp>
      <p:sp>
        <p:nvSpPr>
          <p:cNvPr id="88" name="Text Box 11"/>
          <p:cNvSpPr txBox="1">
            <a:spLocks noChangeArrowheads="1"/>
          </p:cNvSpPr>
          <p:nvPr/>
        </p:nvSpPr>
        <p:spPr bwMode="auto">
          <a:xfrm>
            <a:off x="4873376" y="4581128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10</a:t>
            </a:r>
          </a:p>
        </p:txBody>
      </p:sp>
      <p:sp>
        <p:nvSpPr>
          <p:cNvPr id="89" name="Text Box 11"/>
          <p:cNvSpPr txBox="1">
            <a:spLocks noChangeArrowheads="1"/>
          </p:cNvSpPr>
          <p:nvPr/>
        </p:nvSpPr>
        <p:spPr bwMode="auto">
          <a:xfrm>
            <a:off x="7306045" y="4581128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12</a:t>
            </a:r>
          </a:p>
        </p:txBody>
      </p:sp>
      <p:sp>
        <p:nvSpPr>
          <p:cNvPr id="90" name="Text Box 11"/>
          <p:cNvSpPr txBox="1">
            <a:spLocks noChangeArrowheads="1"/>
          </p:cNvSpPr>
          <p:nvPr/>
        </p:nvSpPr>
        <p:spPr bwMode="auto">
          <a:xfrm>
            <a:off x="3649240" y="5733256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23</a:t>
            </a:r>
          </a:p>
        </p:txBody>
      </p:sp>
      <p:sp>
        <p:nvSpPr>
          <p:cNvPr id="91" name="Text Box 11"/>
          <p:cNvSpPr txBox="1">
            <a:spLocks noChangeArrowheads="1"/>
          </p:cNvSpPr>
          <p:nvPr/>
        </p:nvSpPr>
        <p:spPr bwMode="auto">
          <a:xfrm>
            <a:off x="2339752" y="5733256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21</a:t>
            </a:r>
          </a:p>
        </p:txBody>
      </p:sp>
      <p:sp>
        <p:nvSpPr>
          <p:cNvPr id="92" name="Text Box 11"/>
          <p:cNvSpPr txBox="1">
            <a:spLocks noChangeArrowheads="1"/>
          </p:cNvSpPr>
          <p:nvPr/>
        </p:nvSpPr>
        <p:spPr bwMode="auto">
          <a:xfrm>
            <a:off x="4873376" y="5733256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20</a:t>
            </a:r>
          </a:p>
        </p:txBody>
      </p:sp>
      <p:sp>
        <p:nvSpPr>
          <p:cNvPr id="93" name="Text Box 11"/>
          <p:cNvSpPr txBox="1">
            <a:spLocks noChangeArrowheads="1"/>
          </p:cNvSpPr>
          <p:nvPr/>
        </p:nvSpPr>
        <p:spPr bwMode="auto">
          <a:xfrm>
            <a:off x="7306045" y="5733256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22</a:t>
            </a:r>
          </a:p>
        </p:txBody>
      </p:sp>
      <p:grpSp>
        <p:nvGrpSpPr>
          <p:cNvPr id="126" name="Group 11" descr=" 3"/>
          <p:cNvGrpSpPr/>
          <p:nvPr/>
        </p:nvGrpSpPr>
        <p:grpSpPr>
          <a:xfrm>
            <a:off x="6712959" y="4725144"/>
            <a:ext cx="504056" cy="369332"/>
            <a:chOff x="4067944" y="3707740"/>
            <a:chExt cx="504056" cy="369332"/>
          </a:xfrm>
        </p:grpSpPr>
        <p:sp>
          <p:nvSpPr>
            <p:cNvPr id="127" name="Oval 126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cxnSp>
        <p:nvCxnSpPr>
          <p:cNvPr id="129" name="Straight Arrow Connector 128" descr=" 56"/>
          <p:cNvCxnSpPr/>
          <p:nvPr/>
        </p:nvCxnSpPr>
        <p:spPr>
          <a:xfrm flipH="1">
            <a:off x="7111561" y="4913179"/>
            <a:ext cx="844815" cy="14635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0" name="Group 11" descr=" 3"/>
          <p:cNvGrpSpPr/>
          <p:nvPr/>
        </p:nvGrpSpPr>
        <p:grpSpPr>
          <a:xfrm>
            <a:off x="6712959" y="5877272"/>
            <a:ext cx="504056" cy="369332"/>
            <a:chOff x="4067944" y="3707740"/>
            <a:chExt cx="504056" cy="369332"/>
          </a:xfrm>
        </p:grpSpPr>
        <p:sp>
          <p:nvSpPr>
            <p:cNvPr id="131" name="Oval 13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cxnSp>
        <p:nvCxnSpPr>
          <p:cNvPr id="133" name="Straight Arrow Connector 132" descr=" 56"/>
          <p:cNvCxnSpPr/>
          <p:nvPr/>
        </p:nvCxnSpPr>
        <p:spPr>
          <a:xfrm flipH="1">
            <a:off x="7111561" y="6065307"/>
            <a:ext cx="844815" cy="14635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 Box 11"/>
          <p:cNvSpPr txBox="1">
            <a:spLocks noChangeArrowheads="1"/>
          </p:cNvSpPr>
          <p:nvPr/>
        </p:nvSpPr>
        <p:spPr bwMode="auto">
          <a:xfrm>
            <a:off x="6075972" y="4581128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15</a:t>
            </a:r>
          </a:p>
        </p:txBody>
      </p:sp>
      <p:sp>
        <p:nvSpPr>
          <p:cNvPr id="135" name="Text Box 11"/>
          <p:cNvSpPr txBox="1">
            <a:spLocks noChangeArrowheads="1"/>
          </p:cNvSpPr>
          <p:nvPr/>
        </p:nvSpPr>
        <p:spPr bwMode="auto">
          <a:xfrm>
            <a:off x="6075972" y="5733256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25</a:t>
            </a:r>
          </a:p>
        </p:txBody>
      </p:sp>
      <p:pic>
        <p:nvPicPr>
          <p:cNvPr id="9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104593">
            <a:off x="6768244" y="2226052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90949">
            <a:off x="6751338" y="2735256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19672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6085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8373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91949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8104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1" name="Group 74"/>
          <p:cNvGrpSpPr/>
          <p:nvPr/>
        </p:nvGrpSpPr>
        <p:grpSpPr>
          <a:xfrm>
            <a:off x="4168564" y="1564373"/>
            <a:ext cx="648072" cy="648072"/>
            <a:chOff x="4067944" y="3861048"/>
            <a:chExt cx="504056" cy="576064"/>
          </a:xfrm>
        </p:grpSpPr>
        <p:cxnSp>
          <p:nvCxnSpPr>
            <p:cNvPr id="102" name="Straight Connector 78"/>
            <p:cNvCxnSpPr/>
            <p:nvPr/>
          </p:nvCxnSpPr>
          <p:spPr>
            <a:xfrm flipV="1">
              <a:off x="4067944" y="3861048"/>
              <a:ext cx="432048" cy="576064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82"/>
            <p:cNvCxnSpPr/>
            <p:nvPr/>
          </p:nvCxnSpPr>
          <p:spPr>
            <a:xfrm flipH="1" flipV="1">
              <a:off x="4067944" y="3861048"/>
              <a:ext cx="504056" cy="576064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270869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43528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sz="4000" dirty="0"/>
              <a:t>Guideway</a:t>
            </a:r>
            <a:endParaRPr lang="zh-CN" altLang="en-US" sz="4000" dirty="0"/>
          </a:p>
        </p:txBody>
      </p:sp>
      <p:pic>
        <p:nvPicPr>
          <p:cNvPr id="2856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2488307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Flowchart: Process 11"/>
          <p:cNvSpPr/>
          <p:nvPr/>
        </p:nvSpPr>
        <p:spPr>
          <a:xfrm>
            <a:off x="251520" y="1526679"/>
            <a:ext cx="1296144" cy="2088232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395536" y="2966839"/>
            <a:ext cx="10186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Sta. A</a:t>
            </a:r>
          </a:p>
        </p:txBody>
      </p:sp>
      <p:sp>
        <p:nvSpPr>
          <p:cNvPr id="14" name="Flowchart: Process 13"/>
          <p:cNvSpPr/>
          <p:nvPr/>
        </p:nvSpPr>
        <p:spPr>
          <a:xfrm>
            <a:off x="2339752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2411760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1</a:t>
            </a:r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3700536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2</a:t>
            </a:r>
          </a:p>
        </p:txBody>
      </p:sp>
      <p:pic>
        <p:nvPicPr>
          <p:cNvPr id="2857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2936726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6503" y="2936726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5004048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3</a:t>
            </a:r>
          </a:p>
        </p:txBody>
      </p:sp>
      <p:sp>
        <p:nvSpPr>
          <p:cNvPr id="105" name="Text Box 11"/>
          <p:cNvSpPr txBox="1">
            <a:spLocks noChangeArrowheads="1"/>
          </p:cNvSpPr>
          <p:nvPr/>
        </p:nvSpPr>
        <p:spPr bwMode="auto">
          <a:xfrm>
            <a:off x="6300192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4</a:t>
            </a:r>
          </a:p>
        </p:txBody>
      </p:sp>
      <p:pic>
        <p:nvPicPr>
          <p:cNvPr id="10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" name="Flowchart: Process 109"/>
          <p:cNvSpPr/>
          <p:nvPr/>
        </p:nvSpPr>
        <p:spPr>
          <a:xfrm>
            <a:off x="3635896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pic>
        <p:nvPicPr>
          <p:cNvPr id="1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" name="Flowchart: Process 111"/>
          <p:cNvSpPr/>
          <p:nvPr/>
        </p:nvSpPr>
        <p:spPr>
          <a:xfrm>
            <a:off x="4932040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pic>
        <p:nvPicPr>
          <p:cNvPr id="1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" name="Flowchart: Process 113"/>
          <p:cNvSpPr/>
          <p:nvPr/>
        </p:nvSpPr>
        <p:spPr>
          <a:xfrm>
            <a:off x="6228184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16" name="Flowchart: Process 115"/>
          <p:cNvSpPr/>
          <p:nvPr/>
        </p:nvSpPr>
        <p:spPr>
          <a:xfrm>
            <a:off x="7524328" y="1526679"/>
            <a:ext cx="1296144" cy="2088232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17" name="Text Box 11"/>
          <p:cNvSpPr txBox="1">
            <a:spLocks noChangeArrowheads="1"/>
          </p:cNvSpPr>
          <p:nvPr/>
        </p:nvSpPr>
        <p:spPr bwMode="auto">
          <a:xfrm>
            <a:off x="7668344" y="2966839"/>
            <a:ext cx="10186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Sta. B</a:t>
            </a:r>
          </a:p>
        </p:txBody>
      </p:sp>
      <p:pic>
        <p:nvPicPr>
          <p:cNvPr id="12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64935" y="2966839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2204864"/>
            <a:ext cx="608583" cy="454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1772816"/>
            <a:ext cx="576064" cy="3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104593">
            <a:off x="6768244" y="2226052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90949">
            <a:off x="6751338" y="2735256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19672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6085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08373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91949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08104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1" name="Group 74"/>
          <p:cNvGrpSpPr/>
          <p:nvPr/>
        </p:nvGrpSpPr>
        <p:grpSpPr>
          <a:xfrm>
            <a:off x="4168564" y="1564373"/>
            <a:ext cx="648072" cy="648072"/>
            <a:chOff x="4067944" y="3861048"/>
            <a:chExt cx="504056" cy="576064"/>
          </a:xfrm>
        </p:grpSpPr>
        <p:cxnSp>
          <p:nvCxnSpPr>
            <p:cNvPr id="102" name="Straight Connector 78"/>
            <p:cNvCxnSpPr/>
            <p:nvPr/>
          </p:nvCxnSpPr>
          <p:spPr>
            <a:xfrm flipV="1">
              <a:off x="4067944" y="3861048"/>
              <a:ext cx="432048" cy="576064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82"/>
            <p:cNvCxnSpPr/>
            <p:nvPr/>
          </p:nvCxnSpPr>
          <p:spPr>
            <a:xfrm flipH="1" flipV="1">
              <a:off x="4067944" y="3861048"/>
              <a:ext cx="504056" cy="576064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99026"/>
            <a:ext cx="4234857" cy="282838"/>
          </a:xfrm>
          <a:prstGeom prst="rect">
            <a:avLst/>
          </a:prstGeom>
        </p:spPr>
      </p:pic>
      <p:pic>
        <p:nvPicPr>
          <p:cNvPr id="115" name="図 1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0080" y="4643620"/>
            <a:ext cx="7872813" cy="2147131"/>
          </a:xfrm>
          <a:prstGeom prst="rect">
            <a:avLst/>
          </a:prstGeom>
        </p:spPr>
      </p:pic>
      <p:grpSp>
        <p:nvGrpSpPr>
          <p:cNvPr id="118" name="グループ化 117"/>
          <p:cNvGrpSpPr/>
          <p:nvPr/>
        </p:nvGrpSpPr>
        <p:grpSpPr>
          <a:xfrm>
            <a:off x="1645163" y="4948026"/>
            <a:ext cx="146432" cy="447721"/>
            <a:chOff x="1331640" y="1791071"/>
            <a:chExt cx="288032" cy="792088"/>
          </a:xfrm>
        </p:grpSpPr>
        <p:cxnSp>
          <p:nvCxnSpPr>
            <p:cNvPr id="119" name="直線コネクタ 118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直線コネクタ 120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直線コネクタ 121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TextBox 18"/>
          <p:cNvSpPr txBox="1"/>
          <p:nvPr/>
        </p:nvSpPr>
        <p:spPr>
          <a:xfrm>
            <a:off x="1492397" y="4552160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21</a:t>
            </a:r>
          </a:p>
        </p:txBody>
      </p:sp>
      <p:grpSp>
        <p:nvGrpSpPr>
          <p:cNvPr id="124" name="グループ化 123"/>
          <p:cNvGrpSpPr/>
          <p:nvPr/>
        </p:nvGrpSpPr>
        <p:grpSpPr>
          <a:xfrm>
            <a:off x="1619672" y="6019517"/>
            <a:ext cx="204569" cy="345045"/>
            <a:chOff x="1329999" y="1791071"/>
            <a:chExt cx="288033" cy="792088"/>
          </a:xfrm>
        </p:grpSpPr>
        <p:cxnSp>
          <p:nvCxnSpPr>
            <p:cNvPr id="125" name="直線コネクタ 124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直線コネクタ 135"/>
            <p:cNvCxnSpPr/>
            <p:nvPr/>
          </p:nvCxnSpPr>
          <p:spPr>
            <a:xfrm flipV="1">
              <a:off x="1329999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直線コネクタ 136"/>
            <p:cNvCxnSpPr/>
            <p:nvPr/>
          </p:nvCxnSpPr>
          <p:spPr>
            <a:xfrm flipH="1" flipV="1">
              <a:off x="1330000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8" name="TextBox 18"/>
          <p:cNvSpPr txBox="1"/>
          <p:nvPr/>
        </p:nvSpPr>
        <p:spPr>
          <a:xfrm>
            <a:off x="1501574" y="6364562"/>
            <a:ext cx="83303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11</a:t>
            </a:r>
          </a:p>
        </p:txBody>
      </p:sp>
      <p:grpSp>
        <p:nvGrpSpPr>
          <p:cNvPr id="139" name="グループ化 138"/>
          <p:cNvGrpSpPr/>
          <p:nvPr/>
        </p:nvGrpSpPr>
        <p:grpSpPr>
          <a:xfrm>
            <a:off x="2919212" y="6034458"/>
            <a:ext cx="204569" cy="345045"/>
            <a:chOff x="1329999" y="1791071"/>
            <a:chExt cx="288033" cy="792088"/>
          </a:xfrm>
        </p:grpSpPr>
        <p:cxnSp>
          <p:nvCxnSpPr>
            <p:cNvPr id="140" name="直線コネクタ 139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直線コネクタ 140"/>
            <p:cNvCxnSpPr/>
            <p:nvPr/>
          </p:nvCxnSpPr>
          <p:spPr>
            <a:xfrm flipV="1">
              <a:off x="1329999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直線コネクタ 141"/>
            <p:cNvCxnSpPr/>
            <p:nvPr/>
          </p:nvCxnSpPr>
          <p:spPr>
            <a:xfrm flipH="1" flipV="1">
              <a:off x="1330000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3" name="TextBox 18"/>
          <p:cNvSpPr txBox="1"/>
          <p:nvPr/>
        </p:nvSpPr>
        <p:spPr>
          <a:xfrm>
            <a:off x="2801114" y="6379503"/>
            <a:ext cx="83303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13</a:t>
            </a:r>
          </a:p>
        </p:txBody>
      </p:sp>
      <p:grpSp>
        <p:nvGrpSpPr>
          <p:cNvPr id="144" name="グループ化 143"/>
          <p:cNvGrpSpPr/>
          <p:nvPr/>
        </p:nvGrpSpPr>
        <p:grpSpPr>
          <a:xfrm>
            <a:off x="3615258" y="6142588"/>
            <a:ext cx="204569" cy="345045"/>
            <a:chOff x="1329999" y="1791071"/>
            <a:chExt cx="288033" cy="792088"/>
          </a:xfrm>
        </p:grpSpPr>
        <p:cxnSp>
          <p:nvCxnSpPr>
            <p:cNvPr id="145" name="直線コネクタ 144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直線コネクタ 145"/>
            <p:cNvCxnSpPr/>
            <p:nvPr/>
          </p:nvCxnSpPr>
          <p:spPr>
            <a:xfrm flipV="1">
              <a:off x="1329999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直線コネクタ 146"/>
            <p:cNvCxnSpPr/>
            <p:nvPr/>
          </p:nvCxnSpPr>
          <p:spPr>
            <a:xfrm flipH="1" flipV="1">
              <a:off x="1330000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8" name="TextBox 18"/>
          <p:cNvSpPr txBox="1"/>
          <p:nvPr/>
        </p:nvSpPr>
        <p:spPr>
          <a:xfrm>
            <a:off x="3347864" y="6516052"/>
            <a:ext cx="83303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13</a:t>
            </a:r>
          </a:p>
        </p:txBody>
      </p:sp>
      <p:grpSp>
        <p:nvGrpSpPr>
          <p:cNvPr id="149" name="グループ化 148"/>
          <p:cNvGrpSpPr/>
          <p:nvPr/>
        </p:nvGrpSpPr>
        <p:grpSpPr>
          <a:xfrm>
            <a:off x="3061726" y="4989184"/>
            <a:ext cx="146432" cy="447721"/>
            <a:chOff x="1331640" y="1791071"/>
            <a:chExt cx="288032" cy="792088"/>
          </a:xfrm>
        </p:grpSpPr>
        <p:cxnSp>
          <p:nvCxnSpPr>
            <p:cNvPr id="150" name="直線コネクタ 149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直線コネクタ 150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直線コネクタ 151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3" name="TextBox 18"/>
          <p:cNvSpPr txBox="1"/>
          <p:nvPr/>
        </p:nvSpPr>
        <p:spPr>
          <a:xfrm>
            <a:off x="2908960" y="4593318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23</a:t>
            </a:r>
          </a:p>
        </p:txBody>
      </p:sp>
      <p:grpSp>
        <p:nvGrpSpPr>
          <p:cNvPr id="154" name="グループ化 153"/>
          <p:cNvGrpSpPr/>
          <p:nvPr/>
        </p:nvGrpSpPr>
        <p:grpSpPr>
          <a:xfrm>
            <a:off x="3644327" y="4842935"/>
            <a:ext cx="146432" cy="447721"/>
            <a:chOff x="1331640" y="1791071"/>
            <a:chExt cx="288032" cy="792088"/>
          </a:xfrm>
        </p:grpSpPr>
        <p:cxnSp>
          <p:nvCxnSpPr>
            <p:cNvPr id="155" name="直線コネクタ 154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直線コネクタ 155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直線コネクタ 156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8" name="TextBox 18"/>
          <p:cNvSpPr txBox="1"/>
          <p:nvPr/>
        </p:nvSpPr>
        <p:spPr>
          <a:xfrm>
            <a:off x="3491561" y="4447069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23</a:t>
            </a:r>
          </a:p>
        </p:txBody>
      </p:sp>
      <p:grpSp>
        <p:nvGrpSpPr>
          <p:cNvPr id="159" name="グループ化 158"/>
          <p:cNvGrpSpPr/>
          <p:nvPr/>
        </p:nvGrpSpPr>
        <p:grpSpPr>
          <a:xfrm>
            <a:off x="6054125" y="6034458"/>
            <a:ext cx="204569" cy="345045"/>
            <a:chOff x="1329999" y="1791071"/>
            <a:chExt cx="288033" cy="792088"/>
          </a:xfrm>
        </p:grpSpPr>
        <p:cxnSp>
          <p:nvCxnSpPr>
            <p:cNvPr id="160" name="直線コネクタ 159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直線コネクタ 160"/>
            <p:cNvCxnSpPr/>
            <p:nvPr/>
          </p:nvCxnSpPr>
          <p:spPr>
            <a:xfrm flipV="1">
              <a:off x="1329999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直線コネクタ 161"/>
            <p:cNvCxnSpPr/>
            <p:nvPr/>
          </p:nvCxnSpPr>
          <p:spPr>
            <a:xfrm flipH="1" flipV="1">
              <a:off x="1330000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3" name="TextBox 18"/>
          <p:cNvSpPr txBox="1"/>
          <p:nvPr/>
        </p:nvSpPr>
        <p:spPr>
          <a:xfrm>
            <a:off x="5971210" y="6379503"/>
            <a:ext cx="83303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15</a:t>
            </a:r>
          </a:p>
        </p:txBody>
      </p:sp>
      <p:grpSp>
        <p:nvGrpSpPr>
          <p:cNvPr id="164" name="グループ化 163"/>
          <p:cNvGrpSpPr/>
          <p:nvPr/>
        </p:nvGrpSpPr>
        <p:grpSpPr>
          <a:xfrm>
            <a:off x="6053962" y="4886850"/>
            <a:ext cx="146432" cy="450098"/>
            <a:chOff x="1331640" y="1791071"/>
            <a:chExt cx="288032" cy="792088"/>
          </a:xfrm>
        </p:grpSpPr>
        <p:cxnSp>
          <p:nvCxnSpPr>
            <p:cNvPr id="165" name="直線コネクタ 164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直線コネクタ 165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直線コネクタ 166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8" name="TextBox 18"/>
          <p:cNvSpPr txBox="1"/>
          <p:nvPr/>
        </p:nvSpPr>
        <p:spPr>
          <a:xfrm>
            <a:off x="5901196" y="4490984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69" name="円/楕円 168"/>
          <p:cNvSpPr/>
          <p:nvPr/>
        </p:nvSpPr>
        <p:spPr>
          <a:xfrm>
            <a:off x="3288978" y="5375748"/>
            <a:ext cx="248371" cy="2587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円/楕円 169"/>
          <p:cNvSpPr/>
          <p:nvPr/>
        </p:nvSpPr>
        <p:spPr>
          <a:xfrm>
            <a:off x="3288978" y="5760796"/>
            <a:ext cx="248371" cy="2587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円/楕円 170"/>
          <p:cNvSpPr/>
          <p:nvPr/>
        </p:nvSpPr>
        <p:spPr>
          <a:xfrm>
            <a:off x="2631878" y="5100515"/>
            <a:ext cx="248371" cy="2587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円/楕円 171"/>
          <p:cNvSpPr/>
          <p:nvPr/>
        </p:nvSpPr>
        <p:spPr>
          <a:xfrm>
            <a:off x="2607828" y="6009682"/>
            <a:ext cx="248371" cy="2587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円/楕円 172"/>
          <p:cNvSpPr/>
          <p:nvPr/>
        </p:nvSpPr>
        <p:spPr>
          <a:xfrm>
            <a:off x="5525619" y="5359236"/>
            <a:ext cx="248371" cy="2587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円/楕円 173"/>
          <p:cNvSpPr/>
          <p:nvPr/>
        </p:nvSpPr>
        <p:spPr>
          <a:xfrm>
            <a:off x="5525097" y="5760796"/>
            <a:ext cx="248371" cy="2587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 Box 11"/>
          <p:cNvSpPr txBox="1">
            <a:spLocks noChangeArrowheads="1"/>
          </p:cNvSpPr>
          <p:nvPr/>
        </p:nvSpPr>
        <p:spPr bwMode="auto">
          <a:xfrm>
            <a:off x="3205910" y="5311165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20</a:t>
            </a:r>
          </a:p>
        </p:txBody>
      </p:sp>
      <p:sp>
        <p:nvSpPr>
          <p:cNvPr id="83" name="Text Box 11"/>
          <p:cNvSpPr txBox="1">
            <a:spLocks noChangeArrowheads="1"/>
          </p:cNvSpPr>
          <p:nvPr/>
        </p:nvSpPr>
        <p:spPr bwMode="auto">
          <a:xfrm>
            <a:off x="2518012" y="5956743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20</a:t>
            </a:r>
          </a:p>
        </p:txBody>
      </p:sp>
      <p:sp>
        <p:nvSpPr>
          <p:cNvPr id="84" name="Text Box 11"/>
          <p:cNvSpPr txBox="1">
            <a:spLocks noChangeArrowheads="1"/>
          </p:cNvSpPr>
          <p:nvPr/>
        </p:nvSpPr>
        <p:spPr bwMode="auto">
          <a:xfrm>
            <a:off x="5439930" y="5308590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20</a:t>
            </a:r>
          </a:p>
        </p:txBody>
      </p:sp>
      <p:sp>
        <p:nvSpPr>
          <p:cNvPr id="85" name="Text Box 11"/>
          <p:cNvSpPr txBox="1">
            <a:spLocks noChangeArrowheads="1"/>
          </p:cNvSpPr>
          <p:nvPr/>
        </p:nvSpPr>
        <p:spPr bwMode="auto">
          <a:xfrm>
            <a:off x="5436096" y="5705490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10</a:t>
            </a:r>
          </a:p>
        </p:txBody>
      </p:sp>
      <p:sp>
        <p:nvSpPr>
          <p:cNvPr id="86" name="Text Box 11"/>
          <p:cNvSpPr txBox="1">
            <a:spLocks noChangeArrowheads="1"/>
          </p:cNvSpPr>
          <p:nvPr/>
        </p:nvSpPr>
        <p:spPr bwMode="auto">
          <a:xfrm>
            <a:off x="2526982" y="5037631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10</a:t>
            </a:r>
          </a:p>
        </p:txBody>
      </p:sp>
      <p:sp>
        <p:nvSpPr>
          <p:cNvPr id="87" name="Text Box 11"/>
          <p:cNvSpPr txBox="1">
            <a:spLocks noChangeArrowheads="1"/>
          </p:cNvSpPr>
          <p:nvPr/>
        </p:nvSpPr>
        <p:spPr bwMode="auto">
          <a:xfrm>
            <a:off x="3189780" y="5723538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40653442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円/楕円 103"/>
          <p:cNvSpPr/>
          <p:nvPr/>
        </p:nvSpPr>
        <p:spPr>
          <a:xfrm>
            <a:off x="3721759" y="4492999"/>
            <a:ext cx="346185" cy="3928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円/楕円 105"/>
          <p:cNvSpPr/>
          <p:nvPr/>
        </p:nvSpPr>
        <p:spPr>
          <a:xfrm>
            <a:off x="3702879" y="5630492"/>
            <a:ext cx="346185" cy="3928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43528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sz="4000" dirty="0"/>
              <a:t>Guideway</a:t>
            </a:r>
            <a:endParaRPr lang="zh-CN" altLang="en-US" sz="4000" dirty="0"/>
          </a:p>
        </p:txBody>
      </p:sp>
      <p:pic>
        <p:nvPicPr>
          <p:cNvPr id="285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488307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Flowchart: Process 11"/>
          <p:cNvSpPr/>
          <p:nvPr/>
        </p:nvSpPr>
        <p:spPr>
          <a:xfrm>
            <a:off x="251520" y="1526679"/>
            <a:ext cx="1296144" cy="2088232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395536" y="2966839"/>
            <a:ext cx="10186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Sta. A</a:t>
            </a:r>
          </a:p>
        </p:txBody>
      </p:sp>
      <p:sp>
        <p:nvSpPr>
          <p:cNvPr id="14" name="Flowchart: Process 13"/>
          <p:cNvSpPr/>
          <p:nvPr/>
        </p:nvSpPr>
        <p:spPr>
          <a:xfrm>
            <a:off x="2339752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2411760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1</a:t>
            </a:r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3700536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2</a:t>
            </a:r>
          </a:p>
        </p:txBody>
      </p:sp>
      <p:pic>
        <p:nvPicPr>
          <p:cNvPr id="2857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2936726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6503" y="2936726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5004048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3</a:t>
            </a:r>
          </a:p>
        </p:txBody>
      </p:sp>
      <p:sp>
        <p:nvSpPr>
          <p:cNvPr id="49" name="TextBox 48" descr=" 88"/>
          <p:cNvSpPr txBox="1"/>
          <p:nvPr/>
        </p:nvSpPr>
        <p:spPr>
          <a:xfrm>
            <a:off x="467544" y="4653136"/>
            <a:ext cx="1728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Red</a:t>
            </a:r>
          </a:p>
          <a:p>
            <a:r>
              <a:rPr lang="en-CA" sz="2000" b="1" dirty="0"/>
              <a:t>train</a:t>
            </a:r>
          </a:p>
        </p:txBody>
      </p:sp>
      <p:sp>
        <p:nvSpPr>
          <p:cNvPr id="74" name="TextBox 73" descr=" 88"/>
          <p:cNvSpPr txBox="1"/>
          <p:nvPr/>
        </p:nvSpPr>
        <p:spPr>
          <a:xfrm>
            <a:off x="395536" y="5817458"/>
            <a:ext cx="1728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Green</a:t>
            </a:r>
          </a:p>
          <a:p>
            <a:r>
              <a:rPr lang="en-CA" sz="2000" b="1" dirty="0"/>
              <a:t>train</a:t>
            </a:r>
          </a:p>
        </p:txBody>
      </p:sp>
      <p:sp>
        <p:nvSpPr>
          <p:cNvPr id="105" name="Text Box 11"/>
          <p:cNvSpPr txBox="1">
            <a:spLocks noChangeArrowheads="1"/>
          </p:cNvSpPr>
          <p:nvPr/>
        </p:nvSpPr>
        <p:spPr bwMode="auto">
          <a:xfrm>
            <a:off x="6300192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4</a:t>
            </a:r>
          </a:p>
        </p:txBody>
      </p:sp>
      <p:pic>
        <p:nvPicPr>
          <p:cNvPr id="10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" name="Flowchart: Process 109"/>
          <p:cNvSpPr/>
          <p:nvPr/>
        </p:nvSpPr>
        <p:spPr>
          <a:xfrm>
            <a:off x="3635896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pic>
        <p:nvPicPr>
          <p:cNvPr id="1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" name="Flowchart: Process 111"/>
          <p:cNvSpPr/>
          <p:nvPr/>
        </p:nvSpPr>
        <p:spPr>
          <a:xfrm>
            <a:off x="4932040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pic>
        <p:nvPicPr>
          <p:cNvPr id="11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" name="Flowchart: Process 113"/>
          <p:cNvSpPr/>
          <p:nvPr/>
        </p:nvSpPr>
        <p:spPr>
          <a:xfrm>
            <a:off x="6228184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16" name="Flowchart: Process 115"/>
          <p:cNvSpPr/>
          <p:nvPr/>
        </p:nvSpPr>
        <p:spPr>
          <a:xfrm>
            <a:off x="7524328" y="1526679"/>
            <a:ext cx="1296144" cy="2088232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17" name="Text Box 11"/>
          <p:cNvSpPr txBox="1">
            <a:spLocks noChangeArrowheads="1"/>
          </p:cNvSpPr>
          <p:nvPr/>
        </p:nvSpPr>
        <p:spPr bwMode="auto">
          <a:xfrm>
            <a:off x="7668344" y="2966839"/>
            <a:ext cx="10186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Sta. B</a:t>
            </a:r>
          </a:p>
        </p:txBody>
      </p:sp>
      <p:pic>
        <p:nvPicPr>
          <p:cNvPr id="12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64935" y="2966839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2204864"/>
            <a:ext cx="608583" cy="454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1772816"/>
            <a:ext cx="576064" cy="3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2" name="Group 11" descr=" 3"/>
          <p:cNvGrpSpPr/>
          <p:nvPr/>
        </p:nvGrpSpPr>
        <p:grpSpPr>
          <a:xfrm>
            <a:off x="3062091" y="4747790"/>
            <a:ext cx="504056" cy="369332"/>
            <a:chOff x="4067944" y="3707740"/>
            <a:chExt cx="504056" cy="369332"/>
          </a:xfrm>
        </p:grpSpPr>
        <p:sp>
          <p:nvSpPr>
            <p:cNvPr id="43" name="Oval 4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45" name="Group 14" descr=" 4"/>
          <p:cNvGrpSpPr/>
          <p:nvPr/>
        </p:nvGrpSpPr>
        <p:grpSpPr>
          <a:xfrm>
            <a:off x="1837955" y="4747790"/>
            <a:ext cx="504056" cy="369332"/>
            <a:chOff x="4048663" y="3707740"/>
            <a:chExt cx="504056" cy="369332"/>
          </a:xfrm>
        </p:grpSpPr>
        <p:sp>
          <p:nvSpPr>
            <p:cNvPr id="46" name="Oval 45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048663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cxnSp>
        <p:nvCxnSpPr>
          <p:cNvPr id="48" name="Straight Arrow Connector 47" descr=" 56"/>
          <p:cNvCxnSpPr/>
          <p:nvPr/>
        </p:nvCxnSpPr>
        <p:spPr>
          <a:xfrm flipH="1">
            <a:off x="2217276" y="4935825"/>
            <a:ext cx="844815" cy="14635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11" descr=" 3"/>
          <p:cNvGrpSpPr/>
          <p:nvPr/>
        </p:nvGrpSpPr>
        <p:grpSpPr>
          <a:xfrm>
            <a:off x="4286227" y="4734436"/>
            <a:ext cx="504056" cy="369332"/>
            <a:chOff x="4067944" y="3707740"/>
            <a:chExt cx="504056" cy="369332"/>
          </a:xfrm>
        </p:grpSpPr>
        <p:sp>
          <p:nvSpPr>
            <p:cNvPr id="51" name="Oval 5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53" name="Straight Arrow Connector 52" descr=" 56"/>
          <p:cNvCxnSpPr/>
          <p:nvPr/>
        </p:nvCxnSpPr>
        <p:spPr>
          <a:xfrm flipH="1">
            <a:off x="3441412" y="4922471"/>
            <a:ext cx="844815" cy="14635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 11" descr=" 3"/>
          <p:cNvGrpSpPr/>
          <p:nvPr/>
        </p:nvGrpSpPr>
        <p:grpSpPr>
          <a:xfrm>
            <a:off x="5510363" y="4725144"/>
            <a:ext cx="504056" cy="369332"/>
            <a:chOff x="4067944" y="3707740"/>
            <a:chExt cx="504056" cy="369332"/>
          </a:xfrm>
        </p:grpSpPr>
        <p:sp>
          <p:nvSpPr>
            <p:cNvPr id="55" name="Oval 5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57" name="Straight Arrow Connector 56" descr=" 56"/>
          <p:cNvCxnSpPr/>
          <p:nvPr/>
        </p:nvCxnSpPr>
        <p:spPr>
          <a:xfrm flipH="1">
            <a:off x="4665548" y="4913179"/>
            <a:ext cx="844815" cy="14635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oup 11" descr=" 3"/>
          <p:cNvGrpSpPr/>
          <p:nvPr/>
        </p:nvGrpSpPr>
        <p:grpSpPr>
          <a:xfrm>
            <a:off x="8026125" y="4715852"/>
            <a:ext cx="504056" cy="369332"/>
            <a:chOff x="4067944" y="3707740"/>
            <a:chExt cx="504056" cy="369332"/>
          </a:xfrm>
        </p:grpSpPr>
        <p:sp>
          <p:nvSpPr>
            <p:cNvPr id="59" name="Oval 58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5</a:t>
              </a:r>
            </a:p>
          </p:txBody>
        </p:sp>
      </p:grpSp>
      <p:cxnSp>
        <p:nvCxnSpPr>
          <p:cNvPr id="61" name="Straight Arrow Connector 60" descr=" 56"/>
          <p:cNvCxnSpPr/>
          <p:nvPr/>
        </p:nvCxnSpPr>
        <p:spPr>
          <a:xfrm flipH="1">
            <a:off x="5868144" y="4926533"/>
            <a:ext cx="844815" cy="14635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 flipV="1">
            <a:off x="7954117" y="4653136"/>
            <a:ext cx="504056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63" name="Straight Arrow Connector 62" descr=" 56"/>
          <p:cNvCxnSpPr/>
          <p:nvPr/>
        </p:nvCxnSpPr>
        <p:spPr>
          <a:xfrm flipH="1">
            <a:off x="1475656" y="4941168"/>
            <a:ext cx="412768" cy="0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Group 11" descr=" 3"/>
          <p:cNvGrpSpPr/>
          <p:nvPr/>
        </p:nvGrpSpPr>
        <p:grpSpPr>
          <a:xfrm>
            <a:off x="3062091" y="5899918"/>
            <a:ext cx="504056" cy="369332"/>
            <a:chOff x="4067944" y="3707740"/>
            <a:chExt cx="504056" cy="369332"/>
          </a:xfrm>
        </p:grpSpPr>
        <p:sp>
          <p:nvSpPr>
            <p:cNvPr id="65" name="Oval 6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67" name="Group 14" descr=" 4"/>
          <p:cNvGrpSpPr/>
          <p:nvPr/>
        </p:nvGrpSpPr>
        <p:grpSpPr>
          <a:xfrm>
            <a:off x="1837955" y="5899918"/>
            <a:ext cx="504056" cy="369332"/>
            <a:chOff x="4048663" y="3707740"/>
            <a:chExt cx="504056" cy="369332"/>
          </a:xfrm>
        </p:grpSpPr>
        <p:sp>
          <p:nvSpPr>
            <p:cNvPr id="68" name="Oval 6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4048663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cxnSp>
        <p:nvCxnSpPr>
          <p:cNvPr id="70" name="Straight Arrow Connector 69" descr=" 56"/>
          <p:cNvCxnSpPr/>
          <p:nvPr/>
        </p:nvCxnSpPr>
        <p:spPr>
          <a:xfrm flipH="1">
            <a:off x="2217276" y="6087953"/>
            <a:ext cx="844815" cy="14635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Group 11" descr=" 3"/>
          <p:cNvGrpSpPr/>
          <p:nvPr/>
        </p:nvGrpSpPr>
        <p:grpSpPr>
          <a:xfrm>
            <a:off x="4286227" y="5886564"/>
            <a:ext cx="504056" cy="369332"/>
            <a:chOff x="4067944" y="3707740"/>
            <a:chExt cx="504056" cy="369332"/>
          </a:xfrm>
        </p:grpSpPr>
        <p:sp>
          <p:nvSpPr>
            <p:cNvPr id="72" name="Oval 7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75" name="Straight Arrow Connector 74" descr=" 56"/>
          <p:cNvCxnSpPr/>
          <p:nvPr/>
        </p:nvCxnSpPr>
        <p:spPr>
          <a:xfrm flipH="1">
            <a:off x="3441412" y="6074599"/>
            <a:ext cx="844815" cy="14635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Group 11" descr=" 3"/>
          <p:cNvGrpSpPr/>
          <p:nvPr/>
        </p:nvGrpSpPr>
        <p:grpSpPr>
          <a:xfrm>
            <a:off x="5510363" y="5877272"/>
            <a:ext cx="504056" cy="369332"/>
            <a:chOff x="4067944" y="3707740"/>
            <a:chExt cx="504056" cy="369332"/>
          </a:xfrm>
        </p:grpSpPr>
        <p:sp>
          <p:nvSpPr>
            <p:cNvPr id="77" name="Oval 76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79" name="Straight Arrow Connector 78" descr=" 56"/>
          <p:cNvCxnSpPr/>
          <p:nvPr/>
        </p:nvCxnSpPr>
        <p:spPr>
          <a:xfrm flipH="1">
            <a:off x="4665548" y="6065307"/>
            <a:ext cx="844815" cy="14635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Group 11" descr=" 3"/>
          <p:cNvGrpSpPr/>
          <p:nvPr/>
        </p:nvGrpSpPr>
        <p:grpSpPr>
          <a:xfrm>
            <a:off x="8026125" y="5867980"/>
            <a:ext cx="504056" cy="369332"/>
            <a:chOff x="4067944" y="3707740"/>
            <a:chExt cx="504056" cy="369332"/>
          </a:xfrm>
        </p:grpSpPr>
        <p:sp>
          <p:nvSpPr>
            <p:cNvPr id="81" name="Oval 8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5</a:t>
              </a:r>
            </a:p>
          </p:txBody>
        </p:sp>
      </p:grpSp>
      <p:cxnSp>
        <p:nvCxnSpPr>
          <p:cNvPr id="83" name="Straight Arrow Connector 82" descr=" 56"/>
          <p:cNvCxnSpPr/>
          <p:nvPr/>
        </p:nvCxnSpPr>
        <p:spPr>
          <a:xfrm flipH="1">
            <a:off x="5868144" y="6093296"/>
            <a:ext cx="844815" cy="14635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Oval 83"/>
          <p:cNvSpPr/>
          <p:nvPr/>
        </p:nvSpPr>
        <p:spPr>
          <a:xfrm flipV="1">
            <a:off x="7954117" y="5805264"/>
            <a:ext cx="504056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85" name="Straight Arrow Connector 84" descr=" 56"/>
          <p:cNvCxnSpPr/>
          <p:nvPr/>
        </p:nvCxnSpPr>
        <p:spPr>
          <a:xfrm flipH="1">
            <a:off x="1475656" y="6093296"/>
            <a:ext cx="412768" cy="0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 Box 11"/>
          <p:cNvSpPr txBox="1">
            <a:spLocks noChangeArrowheads="1"/>
          </p:cNvSpPr>
          <p:nvPr/>
        </p:nvSpPr>
        <p:spPr bwMode="auto">
          <a:xfrm>
            <a:off x="3649240" y="4581128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13</a:t>
            </a:r>
          </a:p>
        </p:txBody>
      </p:sp>
      <p:sp>
        <p:nvSpPr>
          <p:cNvPr id="87" name="Text Box 11"/>
          <p:cNvSpPr txBox="1">
            <a:spLocks noChangeArrowheads="1"/>
          </p:cNvSpPr>
          <p:nvPr/>
        </p:nvSpPr>
        <p:spPr bwMode="auto">
          <a:xfrm>
            <a:off x="2339752" y="4581128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11</a:t>
            </a:r>
          </a:p>
        </p:txBody>
      </p:sp>
      <p:sp>
        <p:nvSpPr>
          <p:cNvPr id="88" name="Text Box 11"/>
          <p:cNvSpPr txBox="1">
            <a:spLocks noChangeArrowheads="1"/>
          </p:cNvSpPr>
          <p:nvPr/>
        </p:nvSpPr>
        <p:spPr bwMode="auto">
          <a:xfrm>
            <a:off x="4873376" y="4581128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10</a:t>
            </a:r>
          </a:p>
        </p:txBody>
      </p:sp>
      <p:sp>
        <p:nvSpPr>
          <p:cNvPr id="89" name="Text Box 11"/>
          <p:cNvSpPr txBox="1">
            <a:spLocks noChangeArrowheads="1"/>
          </p:cNvSpPr>
          <p:nvPr/>
        </p:nvSpPr>
        <p:spPr bwMode="auto">
          <a:xfrm>
            <a:off x="7306045" y="4581128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12</a:t>
            </a:r>
          </a:p>
        </p:txBody>
      </p:sp>
      <p:sp>
        <p:nvSpPr>
          <p:cNvPr id="90" name="Text Box 11"/>
          <p:cNvSpPr txBox="1">
            <a:spLocks noChangeArrowheads="1"/>
          </p:cNvSpPr>
          <p:nvPr/>
        </p:nvSpPr>
        <p:spPr bwMode="auto">
          <a:xfrm>
            <a:off x="3649240" y="5733256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23</a:t>
            </a:r>
          </a:p>
        </p:txBody>
      </p:sp>
      <p:sp>
        <p:nvSpPr>
          <p:cNvPr id="91" name="Text Box 11"/>
          <p:cNvSpPr txBox="1">
            <a:spLocks noChangeArrowheads="1"/>
          </p:cNvSpPr>
          <p:nvPr/>
        </p:nvSpPr>
        <p:spPr bwMode="auto">
          <a:xfrm>
            <a:off x="2339752" y="5733256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21</a:t>
            </a:r>
          </a:p>
        </p:txBody>
      </p:sp>
      <p:sp>
        <p:nvSpPr>
          <p:cNvPr id="92" name="Text Box 11"/>
          <p:cNvSpPr txBox="1">
            <a:spLocks noChangeArrowheads="1"/>
          </p:cNvSpPr>
          <p:nvPr/>
        </p:nvSpPr>
        <p:spPr bwMode="auto">
          <a:xfrm>
            <a:off x="4873376" y="5733256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20</a:t>
            </a:r>
          </a:p>
        </p:txBody>
      </p:sp>
      <p:sp>
        <p:nvSpPr>
          <p:cNvPr id="93" name="Text Box 11"/>
          <p:cNvSpPr txBox="1">
            <a:spLocks noChangeArrowheads="1"/>
          </p:cNvSpPr>
          <p:nvPr/>
        </p:nvSpPr>
        <p:spPr bwMode="auto">
          <a:xfrm>
            <a:off x="7306045" y="5733256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22</a:t>
            </a:r>
          </a:p>
        </p:txBody>
      </p:sp>
      <p:grpSp>
        <p:nvGrpSpPr>
          <p:cNvPr id="126" name="Group 11" descr=" 3"/>
          <p:cNvGrpSpPr/>
          <p:nvPr/>
        </p:nvGrpSpPr>
        <p:grpSpPr>
          <a:xfrm>
            <a:off x="6712959" y="4725144"/>
            <a:ext cx="504056" cy="369332"/>
            <a:chOff x="4067944" y="3707740"/>
            <a:chExt cx="504056" cy="369332"/>
          </a:xfrm>
        </p:grpSpPr>
        <p:sp>
          <p:nvSpPr>
            <p:cNvPr id="127" name="Oval 126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cxnSp>
        <p:nvCxnSpPr>
          <p:cNvPr id="129" name="Straight Arrow Connector 128" descr=" 56"/>
          <p:cNvCxnSpPr/>
          <p:nvPr/>
        </p:nvCxnSpPr>
        <p:spPr>
          <a:xfrm flipH="1">
            <a:off x="7111561" y="4913179"/>
            <a:ext cx="844815" cy="14635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0" name="Group 11" descr=" 3"/>
          <p:cNvGrpSpPr/>
          <p:nvPr/>
        </p:nvGrpSpPr>
        <p:grpSpPr>
          <a:xfrm>
            <a:off x="6712959" y="5877272"/>
            <a:ext cx="504056" cy="369332"/>
            <a:chOff x="4067944" y="3707740"/>
            <a:chExt cx="504056" cy="369332"/>
          </a:xfrm>
        </p:grpSpPr>
        <p:sp>
          <p:nvSpPr>
            <p:cNvPr id="131" name="Oval 13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cxnSp>
        <p:nvCxnSpPr>
          <p:cNvPr id="133" name="Straight Arrow Connector 132" descr=" 56"/>
          <p:cNvCxnSpPr/>
          <p:nvPr/>
        </p:nvCxnSpPr>
        <p:spPr>
          <a:xfrm flipH="1">
            <a:off x="7111561" y="6065307"/>
            <a:ext cx="844815" cy="14635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 Box 11"/>
          <p:cNvSpPr txBox="1">
            <a:spLocks noChangeArrowheads="1"/>
          </p:cNvSpPr>
          <p:nvPr/>
        </p:nvSpPr>
        <p:spPr bwMode="auto">
          <a:xfrm>
            <a:off x="6075972" y="4581128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15</a:t>
            </a:r>
          </a:p>
        </p:txBody>
      </p:sp>
      <p:sp>
        <p:nvSpPr>
          <p:cNvPr id="135" name="Text Box 11"/>
          <p:cNvSpPr txBox="1">
            <a:spLocks noChangeArrowheads="1"/>
          </p:cNvSpPr>
          <p:nvPr/>
        </p:nvSpPr>
        <p:spPr bwMode="auto">
          <a:xfrm>
            <a:off x="6075972" y="5733256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25</a:t>
            </a:r>
          </a:p>
        </p:txBody>
      </p:sp>
      <p:pic>
        <p:nvPicPr>
          <p:cNvPr id="9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104593">
            <a:off x="6768244" y="2226052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90949">
            <a:off x="6751338" y="2735256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19672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6085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8373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91949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8104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1" name="Group 74"/>
          <p:cNvGrpSpPr/>
          <p:nvPr/>
        </p:nvGrpSpPr>
        <p:grpSpPr>
          <a:xfrm>
            <a:off x="2915816" y="1564373"/>
            <a:ext cx="648072" cy="648072"/>
            <a:chOff x="4067944" y="3861048"/>
            <a:chExt cx="504056" cy="576064"/>
          </a:xfrm>
        </p:grpSpPr>
        <p:cxnSp>
          <p:nvCxnSpPr>
            <p:cNvPr id="102" name="Straight Connector 78"/>
            <p:cNvCxnSpPr/>
            <p:nvPr/>
          </p:nvCxnSpPr>
          <p:spPr>
            <a:xfrm flipV="1">
              <a:off x="4067944" y="3861048"/>
              <a:ext cx="432048" cy="576064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82"/>
            <p:cNvCxnSpPr/>
            <p:nvPr/>
          </p:nvCxnSpPr>
          <p:spPr>
            <a:xfrm flipH="1" flipV="1">
              <a:off x="4067944" y="3861048"/>
              <a:ext cx="504056" cy="576064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649769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43528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sz="4000" dirty="0"/>
              <a:t>Guideway</a:t>
            </a:r>
            <a:endParaRPr lang="zh-CN" altLang="en-US" sz="4000" dirty="0"/>
          </a:p>
        </p:txBody>
      </p:sp>
      <p:pic>
        <p:nvPicPr>
          <p:cNvPr id="2856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2488307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Flowchart: Process 11"/>
          <p:cNvSpPr/>
          <p:nvPr/>
        </p:nvSpPr>
        <p:spPr>
          <a:xfrm>
            <a:off x="251520" y="1526679"/>
            <a:ext cx="1296144" cy="2088232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395536" y="2966839"/>
            <a:ext cx="10186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Sta. A</a:t>
            </a:r>
          </a:p>
        </p:txBody>
      </p:sp>
      <p:sp>
        <p:nvSpPr>
          <p:cNvPr id="14" name="Flowchart: Process 13"/>
          <p:cNvSpPr/>
          <p:nvPr/>
        </p:nvSpPr>
        <p:spPr>
          <a:xfrm>
            <a:off x="2339752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2411760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1</a:t>
            </a:r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3700536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2</a:t>
            </a:r>
          </a:p>
        </p:txBody>
      </p:sp>
      <p:pic>
        <p:nvPicPr>
          <p:cNvPr id="2857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2936726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6503" y="2936726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5004048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3</a:t>
            </a:r>
          </a:p>
        </p:txBody>
      </p:sp>
      <p:sp>
        <p:nvSpPr>
          <p:cNvPr id="105" name="Text Box 11"/>
          <p:cNvSpPr txBox="1">
            <a:spLocks noChangeArrowheads="1"/>
          </p:cNvSpPr>
          <p:nvPr/>
        </p:nvSpPr>
        <p:spPr bwMode="auto">
          <a:xfrm>
            <a:off x="6300192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4</a:t>
            </a:r>
          </a:p>
        </p:txBody>
      </p:sp>
      <p:pic>
        <p:nvPicPr>
          <p:cNvPr id="10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" name="Flowchart: Process 109"/>
          <p:cNvSpPr/>
          <p:nvPr/>
        </p:nvSpPr>
        <p:spPr>
          <a:xfrm>
            <a:off x="3635896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pic>
        <p:nvPicPr>
          <p:cNvPr id="1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" name="Flowchart: Process 111"/>
          <p:cNvSpPr/>
          <p:nvPr/>
        </p:nvSpPr>
        <p:spPr>
          <a:xfrm>
            <a:off x="4932040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pic>
        <p:nvPicPr>
          <p:cNvPr id="1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" name="Flowchart: Process 113"/>
          <p:cNvSpPr/>
          <p:nvPr/>
        </p:nvSpPr>
        <p:spPr>
          <a:xfrm>
            <a:off x="6228184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16" name="Flowchart: Process 115"/>
          <p:cNvSpPr/>
          <p:nvPr/>
        </p:nvSpPr>
        <p:spPr>
          <a:xfrm>
            <a:off x="7524328" y="1526679"/>
            <a:ext cx="1296144" cy="2088232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17" name="Text Box 11"/>
          <p:cNvSpPr txBox="1">
            <a:spLocks noChangeArrowheads="1"/>
          </p:cNvSpPr>
          <p:nvPr/>
        </p:nvSpPr>
        <p:spPr bwMode="auto">
          <a:xfrm>
            <a:off x="7668344" y="2966839"/>
            <a:ext cx="10186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Sta. B</a:t>
            </a:r>
          </a:p>
        </p:txBody>
      </p:sp>
      <p:pic>
        <p:nvPicPr>
          <p:cNvPr id="12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64935" y="2966839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2204864"/>
            <a:ext cx="608583" cy="454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1772816"/>
            <a:ext cx="576064" cy="3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104593">
            <a:off x="6768244" y="2226052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90949">
            <a:off x="6751338" y="2735256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19672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6085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08373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91949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08104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99026"/>
            <a:ext cx="4234857" cy="282838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099" y="4434614"/>
            <a:ext cx="9001405" cy="2369487"/>
          </a:xfrm>
          <a:prstGeom prst="rect">
            <a:avLst/>
          </a:prstGeom>
        </p:spPr>
      </p:pic>
      <p:grpSp>
        <p:nvGrpSpPr>
          <p:cNvPr id="37" name="グループ化 36"/>
          <p:cNvGrpSpPr/>
          <p:nvPr/>
        </p:nvGrpSpPr>
        <p:grpSpPr>
          <a:xfrm>
            <a:off x="1264545" y="6013950"/>
            <a:ext cx="204569" cy="345045"/>
            <a:chOff x="1329999" y="1791071"/>
            <a:chExt cx="288033" cy="792088"/>
          </a:xfrm>
        </p:grpSpPr>
        <p:cxnSp>
          <p:nvCxnSpPr>
            <p:cNvPr id="40" name="直線コネクタ 39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線コネクタ 40"/>
            <p:cNvCxnSpPr/>
            <p:nvPr/>
          </p:nvCxnSpPr>
          <p:spPr>
            <a:xfrm flipV="1">
              <a:off x="1329999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線コネクタ 41"/>
            <p:cNvCxnSpPr/>
            <p:nvPr/>
          </p:nvCxnSpPr>
          <p:spPr>
            <a:xfrm flipH="1" flipV="1">
              <a:off x="1330000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18"/>
          <p:cNvSpPr txBox="1"/>
          <p:nvPr/>
        </p:nvSpPr>
        <p:spPr>
          <a:xfrm>
            <a:off x="1146447" y="6358995"/>
            <a:ext cx="83303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11</a:t>
            </a:r>
          </a:p>
        </p:txBody>
      </p:sp>
      <p:grpSp>
        <p:nvGrpSpPr>
          <p:cNvPr id="44" name="グループ化 43"/>
          <p:cNvGrpSpPr/>
          <p:nvPr/>
        </p:nvGrpSpPr>
        <p:grpSpPr>
          <a:xfrm>
            <a:off x="1998996" y="6057437"/>
            <a:ext cx="204569" cy="345045"/>
            <a:chOff x="1329999" y="1791071"/>
            <a:chExt cx="288033" cy="792088"/>
          </a:xfrm>
        </p:grpSpPr>
        <p:cxnSp>
          <p:nvCxnSpPr>
            <p:cNvPr id="45" name="直線コネクタ 44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線コネクタ 45"/>
            <p:cNvCxnSpPr/>
            <p:nvPr/>
          </p:nvCxnSpPr>
          <p:spPr>
            <a:xfrm flipV="1">
              <a:off x="1329999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コネクタ 46"/>
            <p:cNvCxnSpPr/>
            <p:nvPr/>
          </p:nvCxnSpPr>
          <p:spPr>
            <a:xfrm flipH="1" flipV="1">
              <a:off x="1330000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Box 18"/>
          <p:cNvSpPr txBox="1"/>
          <p:nvPr/>
        </p:nvSpPr>
        <p:spPr>
          <a:xfrm>
            <a:off x="1880898" y="6402482"/>
            <a:ext cx="83303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0000FF"/>
                </a:solidFill>
              </a:rPr>
              <a:t>11</a:t>
            </a:r>
          </a:p>
        </p:txBody>
      </p:sp>
      <p:grpSp>
        <p:nvGrpSpPr>
          <p:cNvPr id="49" name="グループ化 48"/>
          <p:cNvGrpSpPr/>
          <p:nvPr/>
        </p:nvGrpSpPr>
        <p:grpSpPr>
          <a:xfrm>
            <a:off x="1299213" y="4769932"/>
            <a:ext cx="146432" cy="447721"/>
            <a:chOff x="1331640" y="1791071"/>
            <a:chExt cx="288032" cy="792088"/>
          </a:xfrm>
        </p:grpSpPr>
        <p:cxnSp>
          <p:nvCxnSpPr>
            <p:cNvPr id="50" name="直線コネクタ 49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線コネクタ 50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線コネクタ 51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TextBox 18"/>
          <p:cNvSpPr txBox="1"/>
          <p:nvPr/>
        </p:nvSpPr>
        <p:spPr>
          <a:xfrm>
            <a:off x="1146447" y="4374066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21</a:t>
            </a:r>
          </a:p>
        </p:txBody>
      </p:sp>
      <p:grpSp>
        <p:nvGrpSpPr>
          <p:cNvPr id="54" name="グループ化 53"/>
          <p:cNvGrpSpPr/>
          <p:nvPr/>
        </p:nvGrpSpPr>
        <p:grpSpPr>
          <a:xfrm>
            <a:off x="2078426" y="4760011"/>
            <a:ext cx="146432" cy="447721"/>
            <a:chOff x="1331640" y="1791071"/>
            <a:chExt cx="288032" cy="792088"/>
          </a:xfrm>
        </p:grpSpPr>
        <p:cxnSp>
          <p:nvCxnSpPr>
            <p:cNvPr id="55" name="直線コネクタ 54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線コネクタ 55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線コネクタ 56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18"/>
          <p:cNvSpPr txBox="1"/>
          <p:nvPr/>
        </p:nvSpPr>
        <p:spPr>
          <a:xfrm>
            <a:off x="1925660" y="4364145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0000FF"/>
                </a:solidFill>
              </a:rPr>
              <a:t>21</a:t>
            </a:r>
          </a:p>
        </p:txBody>
      </p:sp>
      <p:grpSp>
        <p:nvGrpSpPr>
          <p:cNvPr id="59" name="グループ化 58"/>
          <p:cNvGrpSpPr/>
          <p:nvPr/>
        </p:nvGrpSpPr>
        <p:grpSpPr>
          <a:xfrm>
            <a:off x="3533611" y="6003672"/>
            <a:ext cx="204569" cy="345045"/>
            <a:chOff x="1329999" y="1791071"/>
            <a:chExt cx="288033" cy="792088"/>
          </a:xfrm>
        </p:grpSpPr>
        <p:cxnSp>
          <p:nvCxnSpPr>
            <p:cNvPr id="60" name="直線コネクタ 59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線コネクタ 60"/>
            <p:cNvCxnSpPr/>
            <p:nvPr/>
          </p:nvCxnSpPr>
          <p:spPr>
            <a:xfrm flipV="1">
              <a:off x="1329999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線コネクタ 61"/>
            <p:cNvCxnSpPr/>
            <p:nvPr/>
          </p:nvCxnSpPr>
          <p:spPr>
            <a:xfrm flipH="1" flipV="1">
              <a:off x="1330000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TextBox 18"/>
          <p:cNvSpPr txBox="1"/>
          <p:nvPr/>
        </p:nvSpPr>
        <p:spPr>
          <a:xfrm>
            <a:off x="3266217" y="6377136"/>
            <a:ext cx="83303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13</a:t>
            </a:r>
          </a:p>
        </p:txBody>
      </p:sp>
      <p:grpSp>
        <p:nvGrpSpPr>
          <p:cNvPr id="64" name="グループ化 63"/>
          <p:cNvGrpSpPr/>
          <p:nvPr/>
        </p:nvGrpSpPr>
        <p:grpSpPr>
          <a:xfrm>
            <a:off x="3551513" y="4769932"/>
            <a:ext cx="146432" cy="447721"/>
            <a:chOff x="1331640" y="1791071"/>
            <a:chExt cx="288032" cy="792088"/>
          </a:xfrm>
        </p:grpSpPr>
        <p:cxnSp>
          <p:nvCxnSpPr>
            <p:cNvPr id="65" name="直線コネクタ 64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線コネクタ 65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線コネクタ 66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TextBox 18"/>
          <p:cNvSpPr txBox="1"/>
          <p:nvPr/>
        </p:nvSpPr>
        <p:spPr>
          <a:xfrm>
            <a:off x="3398747" y="4374066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23</a:t>
            </a:r>
          </a:p>
        </p:txBody>
      </p:sp>
      <p:grpSp>
        <p:nvGrpSpPr>
          <p:cNvPr id="69" name="グループ化 68"/>
          <p:cNvGrpSpPr/>
          <p:nvPr/>
        </p:nvGrpSpPr>
        <p:grpSpPr>
          <a:xfrm>
            <a:off x="6358297" y="4754110"/>
            <a:ext cx="146432" cy="450098"/>
            <a:chOff x="1331640" y="1791071"/>
            <a:chExt cx="288032" cy="792088"/>
          </a:xfrm>
        </p:grpSpPr>
        <p:cxnSp>
          <p:nvCxnSpPr>
            <p:cNvPr id="70" name="直線コネクタ 69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線コネクタ 70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線コネクタ 71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TextBox 18"/>
          <p:cNvSpPr txBox="1"/>
          <p:nvPr/>
        </p:nvSpPr>
        <p:spPr>
          <a:xfrm>
            <a:off x="6205531" y="4358244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25</a:t>
            </a:r>
          </a:p>
        </p:txBody>
      </p:sp>
      <p:grpSp>
        <p:nvGrpSpPr>
          <p:cNvPr id="74" name="グループ化 73"/>
          <p:cNvGrpSpPr/>
          <p:nvPr/>
        </p:nvGrpSpPr>
        <p:grpSpPr>
          <a:xfrm>
            <a:off x="6342157" y="6013950"/>
            <a:ext cx="204569" cy="345045"/>
            <a:chOff x="1329999" y="1791071"/>
            <a:chExt cx="288033" cy="792088"/>
          </a:xfrm>
        </p:grpSpPr>
        <p:cxnSp>
          <p:nvCxnSpPr>
            <p:cNvPr id="75" name="直線コネクタ 74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線コネクタ 75"/>
            <p:cNvCxnSpPr/>
            <p:nvPr/>
          </p:nvCxnSpPr>
          <p:spPr>
            <a:xfrm flipV="1">
              <a:off x="1329999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線コネクタ 76"/>
            <p:cNvCxnSpPr/>
            <p:nvPr/>
          </p:nvCxnSpPr>
          <p:spPr>
            <a:xfrm flipH="1" flipV="1">
              <a:off x="1330000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TextBox 18"/>
          <p:cNvSpPr txBox="1"/>
          <p:nvPr/>
        </p:nvSpPr>
        <p:spPr>
          <a:xfrm>
            <a:off x="6259242" y="6358995"/>
            <a:ext cx="83303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15</a:t>
            </a:r>
          </a:p>
        </p:txBody>
      </p:sp>
      <p:grpSp>
        <p:nvGrpSpPr>
          <p:cNvPr id="79" name="Group 74"/>
          <p:cNvGrpSpPr/>
          <p:nvPr/>
        </p:nvGrpSpPr>
        <p:grpSpPr>
          <a:xfrm>
            <a:off x="2915816" y="1564373"/>
            <a:ext cx="648072" cy="648072"/>
            <a:chOff x="4067944" y="3861048"/>
            <a:chExt cx="504056" cy="576064"/>
          </a:xfrm>
        </p:grpSpPr>
        <p:cxnSp>
          <p:nvCxnSpPr>
            <p:cNvPr id="80" name="Straight Connector 78"/>
            <p:cNvCxnSpPr/>
            <p:nvPr/>
          </p:nvCxnSpPr>
          <p:spPr>
            <a:xfrm flipV="1">
              <a:off x="4067944" y="3861048"/>
              <a:ext cx="432048" cy="576064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2"/>
            <p:cNvCxnSpPr/>
            <p:nvPr/>
          </p:nvCxnSpPr>
          <p:spPr>
            <a:xfrm flipH="1" flipV="1">
              <a:off x="4067944" y="3861048"/>
              <a:ext cx="504056" cy="576064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円/楕円 81"/>
          <p:cNvSpPr/>
          <p:nvPr/>
        </p:nvSpPr>
        <p:spPr>
          <a:xfrm>
            <a:off x="1632527" y="5179898"/>
            <a:ext cx="248371" cy="2587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円/楕円 82"/>
          <p:cNvSpPr/>
          <p:nvPr/>
        </p:nvSpPr>
        <p:spPr>
          <a:xfrm>
            <a:off x="1624505" y="5649462"/>
            <a:ext cx="248371" cy="2587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円/楕円 83"/>
          <p:cNvSpPr/>
          <p:nvPr/>
        </p:nvSpPr>
        <p:spPr>
          <a:xfrm>
            <a:off x="5722065" y="4495389"/>
            <a:ext cx="248371" cy="2587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円/楕円 84"/>
          <p:cNvSpPr/>
          <p:nvPr/>
        </p:nvSpPr>
        <p:spPr>
          <a:xfrm>
            <a:off x="5707954" y="6377136"/>
            <a:ext cx="248371" cy="2587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Text Box 11"/>
          <p:cNvSpPr txBox="1">
            <a:spLocks noChangeArrowheads="1"/>
          </p:cNvSpPr>
          <p:nvPr/>
        </p:nvSpPr>
        <p:spPr bwMode="auto">
          <a:xfrm>
            <a:off x="1539338" y="5124161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13</a:t>
            </a:r>
          </a:p>
        </p:txBody>
      </p:sp>
      <p:sp>
        <p:nvSpPr>
          <p:cNvPr id="87" name="Text Box 11"/>
          <p:cNvSpPr txBox="1">
            <a:spLocks noChangeArrowheads="1"/>
          </p:cNvSpPr>
          <p:nvPr/>
        </p:nvSpPr>
        <p:spPr bwMode="auto">
          <a:xfrm>
            <a:off x="5610038" y="6325571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13</a:t>
            </a:r>
          </a:p>
        </p:txBody>
      </p:sp>
      <p:sp>
        <p:nvSpPr>
          <p:cNvPr id="88" name="Text Box 11"/>
          <p:cNvSpPr txBox="1">
            <a:spLocks noChangeArrowheads="1"/>
          </p:cNvSpPr>
          <p:nvPr/>
        </p:nvSpPr>
        <p:spPr bwMode="auto">
          <a:xfrm>
            <a:off x="5651046" y="4434614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23</a:t>
            </a:r>
          </a:p>
        </p:txBody>
      </p:sp>
      <p:sp>
        <p:nvSpPr>
          <p:cNvPr id="89" name="Text Box 11"/>
          <p:cNvSpPr txBox="1">
            <a:spLocks noChangeArrowheads="1"/>
          </p:cNvSpPr>
          <p:nvPr/>
        </p:nvSpPr>
        <p:spPr bwMode="auto">
          <a:xfrm>
            <a:off x="1543778" y="5594156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1385610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円/楕円 123"/>
          <p:cNvSpPr/>
          <p:nvPr/>
        </p:nvSpPr>
        <p:spPr>
          <a:xfrm>
            <a:off x="4945895" y="4492998"/>
            <a:ext cx="346185" cy="3928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円/楕円 124"/>
          <p:cNvSpPr/>
          <p:nvPr/>
        </p:nvSpPr>
        <p:spPr>
          <a:xfrm>
            <a:off x="4902193" y="5627085"/>
            <a:ext cx="346185" cy="3928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円/楕円 103"/>
          <p:cNvSpPr/>
          <p:nvPr/>
        </p:nvSpPr>
        <p:spPr>
          <a:xfrm>
            <a:off x="3721759" y="4492999"/>
            <a:ext cx="346185" cy="3928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円/楕円 105"/>
          <p:cNvSpPr/>
          <p:nvPr/>
        </p:nvSpPr>
        <p:spPr>
          <a:xfrm>
            <a:off x="3702879" y="5630492"/>
            <a:ext cx="346185" cy="3928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円/楕円 120"/>
          <p:cNvSpPr/>
          <p:nvPr/>
        </p:nvSpPr>
        <p:spPr>
          <a:xfrm>
            <a:off x="6121162" y="4492999"/>
            <a:ext cx="346185" cy="3928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円/楕円 121"/>
          <p:cNvSpPr/>
          <p:nvPr/>
        </p:nvSpPr>
        <p:spPr>
          <a:xfrm>
            <a:off x="6102282" y="5630492"/>
            <a:ext cx="346185" cy="3928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43528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sz="4000" dirty="0"/>
              <a:t>Guideway</a:t>
            </a:r>
            <a:endParaRPr lang="zh-CN" altLang="en-US" sz="4000" dirty="0"/>
          </a:p>
        </p:txBody>
      </p:sp>
      <p:pic>
        <p:nvPicPr>
          <p:cNvPr id="285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488307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Flowchart: Process 11"/>
          <p:cNvSpPr/>
          <p:nvPr/>
        </p:nvSpPr>
        <p:spPr>
          <a:xfrm>
            <a:off x="251520" y="1526679"/>
            <a:ext cx="1296144" cy="2088232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395536" y="2966839"/>
            <a:ext cx="10186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Sta. A</a:t>
            </a:r>
          </a:p>
        </p:txBody>
      </p:sp>
      <p:sp>
        <p:nvSpPr>
          <p:cNvPr id="14" name="Flowchart: Process 13"/>
          <p:cNvSpPr/>
          <p:nvPr/>
        </p:nvSpPr>
        <p:spPr>
          <a:xfrm>
            <a:off x="2339752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2411760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1</a:t>
            </a:r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3700536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2</a:t>
            </a:r>
          </a:p>
        </p:txBody>
      </p:sp>
      <p:pic>
        <p:nvPicPr>
          <p:cNvPr id="2857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2936726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6503" y="2936726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5004048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3</a:t>
            </a:r>
          </a:p>
        </p:txBody>
      </p:sp>
      <p:sp>
        <p:nvSpPr>
          <p:cNvPr id="49" name="TextBox 48" descr=" 88"/>
          <p:cNvSpPr txBox="1"/>
          <p:nvPr/>
        </p:nvSpPr>
        <p:spPr>
          <a:xfrm>
            <a:off x="467544" y="4653136"/>
            <a:ext cx="1728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Red</a:t>
            </a:r>
          </a:p>
          <a:p>
            <a:r>
              <a:rPr lang="en-CA" sz="2000" b="1" dirty="0"/>
              <a:t>train</a:t>
            </a:r>
          </a:p>
        </p:txBody>
      </p:sp>
      <p:sp>
        <p:nvSpPr>
          <p:cNvPr id="74" name="TextBox 73" descr=" 88"/>
          <p:cNvSpPr txBox="1"/>
          <p:nvPr/>
        </p:nvSpPr>
        <p:spPr>
          <a:xfrm>
            <a:off x="395536" y="5817458"/>
            <a:ext cx="1728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Green</a:t>
            </a:r>
          </a:p>
          <a:p>
            <a:r>
              <a:rPr lang="en-CA" sz="2000" b="1" dirty="0"/>
              <a:t>train</a:t>
            </a:r>
          </a:p>
        </p:txBody>
      </p:sp>
      <p:sp>
        <p:nvSpPr>
          <p:cNvPr id="105" name="Text Box 11"/>
          <p:cNvSpPr txBox="1">
            <a:spLocks noChangeArrowheads="1"/>
          </p:cNvSpPr>
          <p:nvPr/>
        </p:nvSpPr>
        <p:spPr bwMode="auto">
          <a:xfrm>
            <a:off x="6300192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4</a:t>
            </a:r>
          </a:p>
        </p:txBody>
      </p:sp>
      <p:pic>
        <p:nvPicPr>
          <p:cNvPr id="10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" name="Flowchart: Process 109"/>
          <p:cNvSpPr/>
          <p:nvPr/>
        </p:nvSpPr>
        <p:spPr>
          <a:xfrm>
            <a:off x="3635896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pic>
        <p:nvPicPr>
          <p:cNvPr id="1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" name="Flowchart: Process 111"/>
          <p:cNvSpPr/>
          <p:nvPr/>
        </p:nvSpPr>
        <p:spPr>
          <a:xfrm>
            <a:off x="4932040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pic>
        <p:nvPicPr>
          <p:cNvPr id="11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" name="Flowchart: Process 113"/>
          <p:cNvSpPr/>
          <p:nvPr/>
        </p:nvSpPr>
        <p:spPr>
          <a:xfrm>
            <a:off x="6228184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16" name="Flowchart: Process 115"/>
          <p:cNvSpPr/>
          <p:nvPr/>
        </p:nvSpPr>
        <p:spPr>
          <a:xfrm>
            <a:off x="7524328" y="1526679"/>
            <a:ext cx="1296144" cy="2088232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17" name="Text Box 11"/>
          <p:cNvSpPr txBox="1">
            <a:spLocks noChangeArrowheads="1"/>
          </p:cNvSpPr>
          <p:nvPr/>
        </p:nvSpPr>
        <p:spPr bwMode="auto">
          <a:xfrm>
            <a:off x="7668344" y="2966839"/>
            <a:ext cx="10186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Sta. B</a:t>
            </a:r>
          </a:p>
        </p:txBody>
      </p:sp>
      <p:pic>
        <p:nvPicPr>
          <p:cNvPr id="12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64935" y="2966839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2204864"/>
            <a:ext cx="608583" cy="454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1772816"/>
            <a:ext cx="576064" cy="3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2" name="Group 11" descr=" 3"/>
          <p:cNvGrpSpPr/>
          <p:nvPr/>
        </p:nvGrpSpPr>
        <p:grpSpPr>
          <a:xfrm>
            <a:off x="3062091" y="4747790"/>
            <a:ext cx="504056" cy="369332"/>
            <a:chOff x="4067944" y="3707740"/>
            <a:chExt cx="504056" cy="369332"/>
          </a:xfrm>
        </p:grpSpPr>
        <p:sp>
          <p:nvSpPr>
            <p:cNvPr id="43" name="Oval 4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45" name="Group 14" descr=" 4"/>
          <p:cNvGrpSpPr/>
          <p:nvPr/>
        </p:nvGrpSpPr>
        <p:grpSpPr>
          <a:xfrm>
            <a:off x="1837955" y="4747790"/>
            <a:ext cx="504056" cy="369332"/>
            <a:chOff x="4048663" y="3707740"/>
            <a:chExt cx="504056" cy="369332"/>
          </a:xfrm>
        </p:grpSpPr>
        <p:sp>
          <p:nvSpPr>
            <p:cNvPr id="46" name="Oval 45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048663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cxnSp>
        <p:nvCxnSpPr>
          <p:cNvPr id="48" name="Straight Arrow Connector 47" descr=" 56"/>
          <p:cNvCxnSpPr/>
          <p:nvPr/>
        </p:nvCxnSpPr>
        <p:spPr>
          <a:xfrm flipH="1">
            <a:off x="2217276" y="4935825"/>
            <a:ext cx="844815" cy="14635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11" descr=" 3"/>
          <p:cNvGrpSpPr/>
          <p:nvPr/>
        </p:nvGrpSpPr>
        <p:grpSpPr>
          <a:xfrm>
            <a:off x="4286227" y="4734436"/>
            <a:ext cx="504056" cy="369332"/>
            <a:chOff x="4067944" y="3707740"/>
            <a:chExt cx="504056" cy="369332"/>
          </a:xfrm>
        </p:grpSpPr>
        <p:sp>
          <p:nvSpPr>
            <p:cNvPr id="51" name="Oval 5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53" name="Straight Arrow Connector 52" descr=" 56"/>
          <p:cNvCxnSpPr/>
          <p:nvPr/>
        </p:nvCxnSpPr>
        <p:spPr>
          <a:xfrm flipH="1">
            <a:off x="3441412" y="4922471"/>
            <a:ext cx="844815" cy="14635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 11" descr=" 3"/>
          <p:cNvGrpSpPr/>
          <p:nvPr/>
        </p:nvGrpSpPr>
        <p:grpSpPr>
          <a:xfrm>
            <a:off x="5510363" y="4725144"/>
            <a:ext cx="504056" cy="369332"/>
            <a:chOff x="4067944" y="3707740"/>
            <a:chExt cx="504056" cy="369332"/>
          </a:xfrm>
        </p:grpSpPr>
        <p:sp>
          <p:nvSpPr>
            <p:cNvPr id="55" name="Oval 5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57" name="Straight Arrow Connector 56" descr=" 56"/>
          <p:cNvCxnSpPr/>
          <p:nvPr/>
        </p:nvCxnSpPr>
        <p:spPr>
          <a:xfrm flipH="1">
            <a:off x="4665548" y="4913179"/>
            <a:ext cx="844815" cy="14635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oup 11" descr=" 3"/>
          <p:cNvGrpSpPr/>
          <p:nvPr/>
        </p:nvGrpSpPr>
        <p:grpSpPr>
          <a:xfrm>
            <a:off x="8026125" y="4715852"/>
            <a:ext cx="504056" cy="369332"/>
            <a:chOff x="4067944" y="3707740"/>
            <a:chExt cx="504056" cy="369332"/>
          </a:xfrm>
        </p:grpSpPr>
        <p:sp>
          <p:nvSpPr>
            <p:cNvPr id="59" name="Oval 58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5</a:t>
              </a:r>
            </a:p>
          </p:txBody>
        </p:sp>
      </p:grpSp>
      <p:cxnSp>
        <p:nvCxnSpPr>
          <p:cNvPr id="61" name="Straight Arrow Connector 60" descr=" 56"/>
          <p:cNvCxnSpPr/>
          <p:nvPr/>
        </p:nvCxnSpPr>
        <p:spPr>
          <a:xfrm flipH="1">
            <a:off x="5868144" y="4926533"/>
            <a:ext cx="844815" cy="14635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 flipV="1">
            <a:off x="7954117" y="4653136"/>
            <a:ext cx="504056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63" name="Straight Arrow Connector 62" descr=" 56"/>
          <p:cNvCxnSpPr/>
          <p:nvPr/>
        </p:nvCxnSpPr>
        <p:spPr>
          <a:xfrm flipH="1">
            <a:off x="1475656" y="4941168"/>
            <a:ext cx="412768" cy="0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Group 11" descr=" 3"/>
          <p:cNvGrpSpPr/>
          <p:nvPr/>
        </p:nvGrpSpPr>
        <p:grpSpPr>
          <a:xfrm>
            <a:off x="3062091" y="5899918"/>
            <a:ext cx="504056" cy="369332"/>
            <a:chOff x="4067944" y="3707740"/>
            <a:chExt cx="504056" cy="369332"/>
          </a:xfrm>
        </p:grpSpPr>
        <p:sp>
          <p:nvSpPr>
            <p:cNvPr id="65" name="Oval 6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67" name="Group 14" descr=" 4"/>
          <p:cNvGrpSpPr/>
          <p:nvPr/>
        </p:nvGrpSpPr>
        <p:grpSpPr>
          <a:xfrm>
            <a:off x="1837955" y="5899918"/>
            <a:ext cx="504056" cy="369332"/>
            <a:chOff x="4048663" y="3707740"/>
            <a:chExt cx="504056" cy="369332"/>
          </a:xfrm>
        </p:grpSpPr>
        <p:sp>
          <p:nvSpPr>
            <p:cNvPr id="68" name="Oval 6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4048663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cxnSp>
        <p:nvCxnSpPr>
          <p:cNvPr id="70" name="Straight Arrow Connector 69" descr=" 56"/>
          <p:cNvCxnSpPr/>
          <p:nvPr/>
        </p:nvCxnSpPr>
        <p:spPr>
          <a:xfrm flipH="1">
            <a:off x="2217276" y="6087953"/>
            <a:ext cx="844815" cy="14635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Group 11" descr=" 3"/>
          <p:cNvGrpSpPr/>
          <p:nvPr/>
        </p:nvGrpSpPr>
        <p:grpSpPr>
          <a:xfrm>
            <a:off x="4286227" y="5886564"/>
            <a:ext cx="504056" cy="369332"/>
            <a:chOff x="4067944" y="3707740"/>
            <a:chExt cx="504056" cy="369332"/>
          </a:xfrm>
        </p:grpSpPr>
        <p:sp>
          <p:nvSpPr>
            <p:cNvPr id="72" name="Oval 7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75" name="Straight Arrow Connector 74" descr=" 56"/>
          <p:cNvCxnSpPr/>
          <p:nvPr/>
        </p:nvCxnSpPr>
        <p:spPr>
          <a:xfrm flipH="1">
            <a:off x="3441412" y="6074599"/>
            <a:ext cx="844815" cy="14635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Group 11" descr=" 3"/>
          <p:cNvGrpSpPr/>
          <p:nvPr/>
        </p:nvGrpSpPr>
        <p:grpSpPr>
          <a:xfrm>
            <a:off x="5510363" y="5877272"/>
            <a:ext cx="504056" cy="369332"/>
            <a:chOff x="4067944" y="3707740"/>
            <a:chExt cx="504056" cy="369332"/>
          </a:xfrm>
        </p:grpSpPr>
        <p:sp>
          <p:nvSpPr>
            <p:cNvPr id="77" name="Oval 76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79" name="Straight Arrow Connector 78" descr=" 56"/>
          <p:cNvCxnSpPr/>
          <p:nvPr/>
        </p:nvCxnSpPr>
        <p:spPr>
          <a:xfrm flipH="1">
            <a:off x="4665548" y="6065307"/>
            <a:ext cx="844815" cy="14635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Group 11" descr=" 3"/>
          <p:cNvGrpSpPr/>
          <p:nvPr/>
        </p:nvGrpSpPr>
        <p:grpSpPr>
          <a:xfrm>
            <a:off x="8026125" y="5867980"/>
            <a:ext cx="504056" cy="369332"/>
            <a:chOff x="4067944" y="3707740"/>
            <a:chExt cx="504056" cy="369332"/>
          </a:xfrm>
        </p:grpSpPr>
        <p:sp>
          <p:nvSpPr>
            <p:cNvPr id="81" name="Oval 8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5</a:t>
              </a:r>
            </a:p>
          </p:txBody>
        </p:sp>
      </p:grpSp>
      <p:cxnSp>
        <p:nvCxnSpPr>
          <p:cNvPr id="83" name="Straight Arrow Connector 82" descr=" 56"/>
          <p:cNvCxnSpPr/>
          <p:nvPr/>
        </p:nvCxnSpPr>
        <p:spPr>
          <a:xfrm flipH="1">
            <a:off x="5868144" y="6093296"/>
            <a:ext cx="844815" cy="14635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Oval 83"/>
          <p:cNvSpPr/>
          <p:nvPr/>
        </p:nvSpPr>
        <p:spPr>
          <a:xfrm flipV="1">
            <a:off x="7954117" y="5805264"/>
            <a:ext cx="504056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85" name="Straight Arrow Connector 84" descr=" 56"/>
          <p:cNvCxnSpPr/>
          <p:nvPr/>
        </p:nvCxnSpPr>
        <p:spPr>
          <a:xfrm flipH="1">
            <a:off x="1475656" y="6093296"/>
            <a:ext cx="412768" cy="0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 Box 11"/>
          <p:cNvSpPr txBox="1">
            <a:spLocks noChangeArrowheads="1"/>
          </p:cNvSpPr>
          <p:nvPr/>
        </p:nvSpPr>
        <p:spPr bwMode="auto">
          <a:xfrm>
            <a:off x="3649240" y="4581128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13</a:t>
            </a:r>
          </a:p>
        </p:txBody>
      </p:sp>
      <p:sp>
        <p:nvSpPr>
          <p:cNvPr id="87" name="Text Box 11"/>
          <p:cNvSpPr txBox="1">
            <a:spLocks noChangeArrowheads="1"/>
          </p:cNvSpPr>
          <p:nvPr/>
        </p:nvSpPr>
        <p:spPr bwMode="auto">
          <a:xfrm>
            <a:off x="2339752" y="4581128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11</a:t>
            </a:r>
          </a:p>
        </p:txBody>
      </p:sp>
      <p:sp>
        <p:nvSpPr>
          <p:cNvPr id="88" name="Text Box 11"/>
          <p:cNvSpPr txBox="1">
            <a:spLocks noChangeArrowheads="1"/>
          </p:cNvSpPr>
          <p:nvPr/>
        </p:nvSpPr>
        <p:spPr bwMode="auto">
          <a:xfrm>
            <a:off x="4873376" y="4581128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10</a:t>
            </a:r>
          </a:p>
        </p:txBody>
      </p:sp>
      <p:sp>
        <p:nvSpPr>
          <p:cNvPr id="89" name="Text Box 11"/>
          <p:cNvSpPr txBox="1">
            <a:spLocks noChangeArrowheads="1"/>
          </p:cNvSpPr>
          <p:nvPr/>
        </p:nvSpPr>
        <p:spPr bwMode="auto">
          <a:xfrm>
            <a:off x="7306045" y="4581128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12</a:t>
            </a:r>
          </a:p>
        </p:txBody>
      </p:sp>
      <p:sp>
        <p:nvSpPr>
          <p:cNvPr id="90" name="Text Box 11"/>
          <p:cNvSpPr txBox="1">
            <a:spLocks noChangeArrowheads="1"/>
          </p:cNvSpPr>
          <p:nvPr/>
        </p:nvSpPr>
        <p:spPr bwMode="auto">
          <a:xfrm>
            <a:off x="3649240" y="5733256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23</a:t>
            </a:r>
          </a:p>
        </p:txBody>
      </p:sp>
      <p:sp>
        <p:nvSpPr>
          <p:cNvPr id="91" name="Text Box 11"/>
          <p:cNvSpPr txBox="1">
            <a:spLocks noChangeArrowheads="1"/>
          </p:cNvSpPr>
          <p:nvPr/>
        </p:nvSpPr>
        <p:spPr bwMode="auto">
          <a:xfrm>
            <a:off x="2339752" y="5733256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21</a:t>
            </a:r>
          </a:p>
        </p:txBody>
      </p:sp>
      <p:sp>
        <p:nvSpPr>
          <p:cNvPr id="92" name="Text Box 11"/>
          <p:cNvSpPr txBox="1">
            <a:spLocks noChangeArrowheads="1"/>
          </p:cNvSpPr>
          <p:nvPr/>
        </p:nvSpPr>
        <p:spPr bwMode="auto">
          <a:xfrm>
            <a:off x="4873376" y="5733256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20</a:t>
            </a:r>
          </a:p>
        </p:txBody>
      </p:sp>
      <p:sp>
        <p:nvSpPr>
          <p:cNvPr id="93" name="Text Box 11"/>
          <p:cNvSpPr txBox="1">
            <a:spLocks noChangeArrowheads="1"/>
          </p:cNvSpPr>
          <p:nvPr/>
        </p:nvSpPr>
        <p:spPr bwMode="auto">
          <a:xfrm>
            <a:off x="7306045" y="5733256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22</a:t>
            </a:r>
          </a:p>
        </p:txBody>
      </p:sp>
      <p:grpSp>
        <p:nvGrpSpPr>
          <p:cNvPr id="126" name="Group 11" descr=" 3"/>
          <p:cNvGrpSpPr/>
          <p:nvPr/>
        </p:nvGrpSpPr>
        <p:grpSpPr>
          <a:xfrm>
            <a:off x="6712959" y="4725144"/>
            <a:ext cx="504056" cy="369332"/>
            <a:chOff x="4067944" y="3707740"/>
            <a:chExt cx="504056" cy="369332"/>
          </a:xfrm>
        </p:grpSpPr>
        <p:sp>
          <p:nvSpPr>
            <p:cNvPr id="127" name="Oval 126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cxnSp>
        <p:nvCxnSpPr>
          <p:cNvPr id="129" name="Straight Arrow Connector 128" descr=" 56"/>
          <p:cNvCxnSpPr/>
          <p:nvPr/>
        </p:nvCxnSpPr>
        <p:spPr>
          <a:xfrm flipH="1">
            <a:off x="7111561" y="4913179"/>
            <a:ext cx="844815" cy="14635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0" name="Group 11" descr=" 3"/>
          <p:cNvGrpSpPr/>
          <p:nvPr/>
        </p:nvGrpSpPr>
        <p:grpSpPr>
          <a:xfrm>
            <a:off x="6712959" y="5877272"/>
            <a:ext cx="504056" cy="369332"/>
            <a:chOff x="4067944" y="3707740"/>
            <a:chExt cx="504056" cy="369332"/>
          </a:xfrm>
        </p:grpSpPr>
        <p:sp>
          <p:nvSpPr>
            <p:cNvPr id="131" name="Oval 13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cxnSp>
        <p:nvCxnSpPr>
          <p:cNvPr id="133" name="Straight Arrow Connector 132" descr=" 56"/>
          <p:cNvCxnSpPr/>
          <p:nvPr/>
        </p:nvCxnSpPr>
        <p:spPr>
          <a:xfrm flipH="1">
            <a:off x="7111561" y="6065307"/>
            <a:ext cx="844815" cy="14635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 Box 11"/>
          <p:cNvSpPr txBox="1">
            <a:spLocks noChangeArrowheads="1"/>
          </p:cNvSpPr>
          <p:nvPr/>
        </p:nvSpPr>
        <p:spPr bwMode="auto">
          <a:xfrm>
            <a:off x="6075972" y="4581128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15</a:t>
            </a:r>
          </a:p>
        </p:txBody>
      </p:sp>
      <p:sp>
        <p:nvSpPr>
          <p:cNvPr id="135" name="Text Box 11"/>
          <p:cNvSpPr txBox="1">
            <a:spLocks noChangeArrowheads="1"/>
          </p:cNvSpPr>
          <p:nvPr/>
        </p:nvSpPr>
        <p:spPr bwMode="auto">
          <a:xfrm>
            <a:off x="6075972" y="5733256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25</a:t>
            </a:r>
          </a:p>
        </p:txBody>
      </p:sp>
      <p:pic>
        <p:nvPicPr>
          <p:cNvPr id="9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104593">
            <a:off x="6768244" y="2226052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90949">
            <a:off x="6751338" y="2735256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19672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6085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8373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91949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8104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1" name="Group 74"/>
          <p:cNvGrpSpPr/>
          <p:nvPr/>
        </p:nvGrpSpPr>
        <p:grpSpPr>
          <a:xfrm>
            <a:off x="2915816" y="1564373"/>
            <a:ext cx="648072" cy="648072"/>
            <a:chOff x="4067944" y="3861048"/>
            <a:chExt cx="504056" cy="576064"/>
          </a:xfrm>
        </p:grpSpPr>
        <p:cxnSp>
          <p:nvCxnSpPr>
            <p:cNvPr id="102" name="Straight Connector 78"/>
            <p:cNvCxnSpPr/>
            <p:nvPr/>
          </p:nvCxnSpPr>
          <p:spPr>
            <a:xfrm flipV="1">
              <a:off x="4067944" y="3861048"/>
              <a:ext cx="432048" cy="576064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82"/>
            <p:cNvCxnSpPr/>
            <p:nvPr/>
          </p:nvCxnSpPr>
          <p:spPr>
            <a:xfrm flipH="1" flipV="1">
              <a:off x="4067944" y="3861048"/>
              <a:ext cx="504056" cy="576064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Group 74"/>
          <p:cNvGrpSpPr/>
          <p:nvPr/>
        </p:nvGrpSpPr>
        <p:grpSpPr>
          <a:xfrm>
            <a:off x="5449101" y="1567218"/>
            <a:ext cx="648072" cy="648072"/>
            <a:chOff x="4067944" y="3861048"/>
            <a:chExt cx="504056" cy="576064"/>
          </a:xfrm>
        </p:grpSpPr>
        <p:cxnSp>
          <p:nvCxnSpPr>
            <p:cNvPr id="108" name="Straight Connector 78"/>
            <p:cNvCxnSpPr/>
            <p:nvPr/>
          </p:nvCxnSpPr>
          <p:spPr>
            <a:xfrm flipV="1">
              <a:off x="4067944" y="3861048"/>
              <a:ext cx="432048" cy="576064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82"/>
            <p:cNvCxnSpPr/>
            <p:nvPr/>
          </p:nvCxnSpPr>
          <p:spPr>
            <a:xfrm flipH="1" flipV="1">
              <a:off x="4067944" y="3861048"/>
              <a:ext cx="504056" cy="576064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" name="Group 74"/>
          <p:cNvGrpSpPr/>
          <p:nvPr/>
        </p:nvGrpSpPr>
        <p:grpSpPr>
          <a:xfrm>
            <a:off x="4150196" y="1568962"/>
            <a:ext cx="648072" cy="648072"/>
            <a:chOff x="4067944" y="3861048"/>
            <a:chExt cx="504056" cy="576064"/>
          </a:xfrm>
        </p:grpSpPr>
        <p:cxnSp>
          <p:nvCxnSpPr>
            <p:cNvPr id="119" name="Straight Connector 78"/>
            <p:cNvCxnSpPr/>
            <p:nvPr/>
          </p:nvCxnSpPr>
          <p:spPr>
            <a:xfrm flipV="1">
              <a:off x="4067944" y="3861048"/>
              <a:ext cx="432048" cy="576064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82"/>
            <p:cNvCxnSpPr/>
            <p:nvPr/>
          </p:nvCxnSpPr>
          <p:spPr>
            <a:xfrm flipH="1" flipV="1">
              <a:off x="4067944" y="3861048"/>
              <a:ext cx="504056" cy="576064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649907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図 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5085184"/>
            <a:ext cx="8892480" cy="12096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43528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sz="4000" dirty="0"/>
              <a:t>Guideway</a:t>
            </a:r>
            <a:endParaRPr lang="zh-CN" altLang="en-US" sz="4000" dirty="0"/>
          </a:p>
        </p:txBody>
      </p:sp>
      <p:pic>
        <p:nvPicPr>
          <p:cNvPr id="2856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664" y="2488307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Flowchart: Process 11"/>
          <p:cNvSpPr/>
          <p:nvPr/>
        </p:nvSpPr>
        <p:spPr>
          <a:xfrm>
            <a:off x="251520" y="1526679"/>
            <a:ext cx="1296144" cy="2088232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395536" y="2966839"/>
            <a:ext cx="10186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Sta. A</a:t>
            </a:r>
          </a:p>
        </p:txBody>
      </p:sp>
      <p:sp>
        <p:nvSpPr>
          <p:cNvPr id="14" name="Flowchart: Process 13"/>
          <p:cNvSpPr/>
          <p:nvPr/>
        </p:nvSpPr>
        <p:spPr>
          <a:xfrm>
            <a:off x="2339752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2411760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1</a:t>
            </a:r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3700536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2</a:t>
            </a:r>
          </a:p>
        </p:txBody>
      </p:sp>
      <p:pic>
        <p:nvPicPr>
          <p:cNvPr id="2857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808" y="2936726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76503" y="2936726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5004048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3</a:t>
            </a:r>
          </a:p>
        </p:txBody>
      </p:sp>
      <p:sp>
        <p:nvSpPr>
          <p:cNvPr id="105" name="Text Box 11"/>
          <p:cNvSpPr txBox="1">
            <a:spLocks noChangeArrowheads="1"/>
          </p:cNvSpPr>
          <p:nvPr/>
        </p:nvSpPr>
        <p:spPr bwMode="auto">
          <a:xfrm>
            <a:off x="6300192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4</a:t>
            </a:r>
          </a:p>
        </p:txBody>
      </p:sp>
      <p:pic>
        <p:nvPicPr>
          <p:cNvPr id="10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" name="Flowchart: Process 109"/>
          <p:cNvSpPr/>
          <p:nvPr/>
        </p:nvSpPr>
        <p:spPr>
          <a:xfrm>
            <a:off x="3635896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pic>
        <p:nvPicPr>
          <p:cNvPr id="1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" name="Flowchart: Process 111"/>
          <p:cNvSpPr/>
          <p:nvPr/>
        </p:nvSpPr>
        <p:spPr>
          <a:xfrm>
            <a:off x="4932040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pic>
        <p:nvPicPr>
          <p:cNvPr id="11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" name="Flowchart: Process 113"/>
          <p:cNvSpPr/>
          <p:nvPr/>
        </p:nvSpPr>
        <p:spPr>
          <a:xfrm>
            <a:off x="6228184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16" name="Flowchart: Process 115"/>
          <p:cNvSpPr/>
          <p:nvPr/>
        </p:nvSpPr>
        <p:spPr>
          <a:xfrm>
            <a:off x="7524328" y="1526679"/>
            <a:ext cx="1296144" cy="2088232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17" name="Text Box 11"/>
          <p:cNvSpPr txBox="1">
            <a:spLocks noChangeArrowheads="1"/>
          </p:cNvSpPr>
          <p:nvPr/>
        </p:nvSpPr>
        <p:spPr bwMode="auto">
          <a:xfrm>
            <a:off x="7668344" y="2966839"/>
            <a:ext cx="10186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Sta. B</a:t>
            </a:r>
          </a:p>
        </p:txBody>
      </p:sp>
      <p:pic>
        <p:nvPicPr>
          <p:cNvPr id="120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64935" y="2966839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2204864"/>
            <a:ext cx="608583" cy="454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560" y="1772816"/>
            <a:ext cx="576064" cy="3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04593">
            <a:off x="6768244" y="2226052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90949">
            <a:off x="6751338" y="2735256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19672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16085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08373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91949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08104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99026"/>
            <a:ext cx="4234857" cy="282838"/>
          </a:xfrm>
          <a:prstGeom prst="rect">
            <a:avLst/>
          </a:prstGeom>
        </p:spPr>
      </p:pic>
      <p:grpSp>
        <p:nvGrpSpPr>
          <p:cNvPr id="37" name="グループ化 36"/>
          <p:cNvGrpSpPr/>
          <p:nvPr/>
        </p:nvGrpSpPr>
        <p:grpSpPr>
          <a:xfrm>
            <a:off x="1264545" y="6093296"/>
            <a:ext cx="204569" cy="345045"/>
            <a:chOff x="1329999" y="1791071"/>
            <a:chExt cx="288033" cy="792088"/>
          </a:xfrm>
        </p:grpSpPr>
        <p:cxnSp>
          <p:nvCxnSpPr>
            <p:cNvPr id="40" name="直線コネクタ 39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線コネクタ 40"/>
            <p:cNvCxnSpPr/>
            <p:nvPr/>
          </p:nvCxnSpPr>
          <p:spPr>
            <a:xfrm flipV="1">
              <a:off x="1329999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線コネクタ 41"/>
            <p:cNvCxnSpPr/>
            <p:nvPr/>
          </p:nvCxnSpPr>
          <p:spPr>
            <a:xfrm flipH="1" flipV="1">
              <a:off x="1330000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18"/>
          <p:cNvSpPr txBox="1"/>
          <p:nvPr/>
        </p:nvSpPr>
        <p:spPr>
          <a:xfrm>
            <a:off x="1146447" y="6438341"/>
            <a:ext cx="83303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11</a:t>
            </a:r>
          </a:p>
        </p:txBody>
      </p:sp>
      <p:grpSp>
        <p:nvGrpSpPr>
          <p:cNvPr id="44" name="グループ化 43"/>
          <p:cNvGrpSpPr/>
          <p:nvPr/>
        </p:nvGrpSpPr>
        <p:grpSpPr>
          <a:xfrm>
            <a:off x="1998996" y="6136783"/>
            <a:ext cx="204569" cy="345045"/>
            <a:chOff x="1329999" y="1791071"/>
            <a:chExt cx="288033" cy="792088"/>
          </a:xfrm>
        </p:grpSpPr>
        <p:cxnSp>
          <p:nvCxnSpPr>
            <p:cNvPr id="45" name="直線コネクタ 44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線コネクタ 45"/>
            <p:cNvCxnSpPr/>
            <p:nvPr/>
          </p:nvCxnSpPr>
          <p:spPr>
            <a:xfrm flipV="1">
              <a:off x="1329999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コネクタ 46"/>
            <p:cNvCxnSpPr/>
            <p:nvPr/>
          </p:nvCxnSpPr>
          <p:spPr>
            <a:xfrm flipH="1" flipV="1">
              <a:off x="1330000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Box 18"/>
          <p:cNvSpPr txBox="1"/>
          <p:nvPr/>
        </p:nvSpPr>
        <p:spPr>
          <a:xfrm>
            <a:off x="1880898" y="6481828"/>
            <a:ext cx="83303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0000FF"/>
                </a:solidFill>
              </a:rPr>
              <a:t>11</a:t>
            </a:r>
          </a:p>
        </p:txBody>
      </p:sp>
      <p:grpSp>
        <p:nvGrpSpPr>
          <p:cNvPr id="49" name="グループ化 48"/>
          <p:cNvGrpSpPr/>
          <p:nvPr/>
        </p:nvGrpSpPr>
        <p:grpSpPr>
          <a:xfrm>
            <a:off x="1299213" y="4769932"/>
            <a:ext cx="146432" cy="447721"/>
            <a:chOff x="1331640" y="1791071"/>
            <a:chExt cx="288032" cy="792088"/>
          </a:xfrm>
        </p:grpSpPr>
        <p:cxnSp>
          <p:nvCxnSpPr>
            <p:cNvPr id="50" name="直線コネクタ 49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線コネクタ 50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線コネクタ 51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TextBox 18"/>
          <p:cNvSpPr txBox="1"/>
          <p:nvPr/>
        </p:nvSpPr>
        <p:spPr>
          <a:xfrm>
            <a:off x="1146447" y="4374066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21</a:t>
            </a:r>
          </a:p>
        </p:txBody>
      </p:sp>
      <p:grpSp>
        <p:nvGrpSpPr>
          <p:cNvPr id="54" name="グループ化 53"/>
          <p:cNvGrpSpPr/>
          <p:nvPr/>
        </p:nvGrpSpPr>
        <p:grpSpPr>
          <a:xfrm>
            <a:off x="2078426" y="4760011"/>
            <a:ext cx="146432" cy="447721"/>
            <a:chOff x="1331640" y="1791071"/>
            <a:chExt cx="288032" cy="792088"/>
          </a:xfrm>
        </p:grpSpPr>
        <p:cxnSp>
          <p:nvCxnSpPr>
            <p:cNvPr id="55" name="直線コネクタ 54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線コネクタ 55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線コネクタ 56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18"/>
          <p:cNvSpPr txBox="1"/>
          <p:nvPr/>
        </p:nvSpPr>
        <p:spPr>
          <a:xfrm>
            <a:off x="1925660" y="4364145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0000FF"/>
                </a:solidFill>
              </a:rPr>
              <a:t>21</a:t>
            </a:r>
          </a:p>
        </p:txBody>
      </p:sp>
      <p:grpSp>
        <p:nvGrpSpPr>
          <p:cNvPr id="64" name="グループ化 63"/>
          <p:cNvGrpSpPr/>
          <p:nvPr/>
        </p:nvGrpSpPr>
        <p:grpSpPr>
          <a:xfrm>
            <a:off x="3586469" y="4769932"/>
            <a:ext cx="146432" cy="447721"/>
            <a:chOff x="1331640" y="1791071"/>
            <a:chExt cx="288032" cy="792088"/>
          </a:xfrm>
        </p:grpSpPr>
        <p:cxnSp>
          <p:nvCxnSpPr>
            <p:cNvPr id="65" name="直線コネクタ 64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線コネクタ 65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線コネクタ 66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TextBox 18"/>
          <p:cNvSpPr txBox="1"/>
          <p:nvPr/>
        </p:nvSpPr>
        <p:spPr>
          <a:xfrm>
            <a:off x="3433703" y="4374066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0000FF"/>
                </a:solidFill>
              </a:rPr>
              <a:t>21</a:t>
            </a:r>
          </a:p>
        </p:txBody>
      </p:sp>
      <p:grpSp>
        <p:nvGrpSpPr>
          <p:cNvPr id="80" name="グループ化 79"/>
          <p:cNvGrpSpPr/>
          <p:nvPr/>
        </p:nvGrpSpPr>
        <p:grpSpPr>
          <a:xfrm>
            <a:off x="2852558" y="4760970"/>
            <a:ext cx="146432" cy="447721"/>
            <a:chOff x="1331640" y="1791071"/>
            <a:chExt cx="288032" cy="792088"/>
          </a:xfrm>
        </p:grpSpPr>
        <p:cxnSp>
          <p:nvCxnSpPr>
            <p:cNvPr id="81" name="直線コネクタ 80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線コネクタ 81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線コネクタ 82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TextBox 18"/>
          <p:cNvSpPr txBox="1"/>
          <p:nvPr/>
        </p:nvSpPr>
        <p:spPr>
          <a:xfrm>
            <a:off x="2699792" y="4365104"/>
            <a:ext cx="10662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0000FF"/>
                </a:solidFill>
              </a:rPr>
              <a:t>21</a:t>
            </a:r>
          </a:p>
        </p:txBody>
      </p:sp>
      <p:grpSp>
        <p:nvGrpSpPr>
          <p:cNvPr id="85" name="グループ化 84"/>
          <p:cNvGrpSpPr/>
          <p:nvPr/>
        </p:nvGrpSpPr>
        <p:grpSpPr>
          <a:xfrm>
            <a:off x="2794421" y="6159790"/>
            <a:ext cx="204569" cy="345045"/>
            <a:chOff x="1329999" y="1791071"/>
            <a:chExt cx="288033" cy="792088"/>
          </a:xfrm>
        </p:grpSpPr>
        <p:cxnSp>
          <p:nvCxnSpPr>
            <p:cNvPr id="86" name="直線コネクタ 85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線コネクタ 86"/>
            <p:cNvCxnSpPr/>
            <p:nvPr/>
          </p:nvCxnSpPr>
          <p:spPr>
            <a:xfrm flipV="1">
              <a:off x="1329999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線コネクタ 87"/>
            <p:cNvCxnSpPr/>
            <p:nvPr/>
          </p:nvCxnSpPr>
          <p:spPr>
            <a:xfrm flipH="1" flipV="1">
              <a:off x="1330000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TextBox 18"/>
          <p:cNvSpPr txBox="1"/>
          <p:nvPr/>
        </p:nvSpPr>
        <p:spPr>
          <a:xfrm>
            <a:off x="2676323" y="6504835"/>
            <a:ext cx="83303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0000FF"/>
                </a:solidFill>
              </a:rPr>
              <a:t>11</a:t>
            </a:r>
          </a:p>
        </p:txBody>
      </p:sp>
      <p:grpSp>
        <p:nvGrpSpPr>
          <p:cNvPr id="90" name="グループ化 89"/>
          <p:cNvGrpSpPr/>
          <p:nvPr/>
        </p:nvGrpSpPr>
        <p:grpSpPr>
          <a:xfrm>
            <a:off x="3577269" y="6155722"/>
            <a:ext cx="204569" cy="345045"/>
            <a:chOff x="1329999" y="1791071"/>
            <a:chExt cx="288033" cy="792088"/>
          </a:xfrm>
        </p:grpSpPr>
        <p:cxnSp>
          <p:nvCxnSpPr>
            <p:cNvPr id="91" name="直線コネクタ 90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線コネクタ 91"/>
            <p:cNvCxnSpPr/>
            <p:nvPr/>
          </p:nvCxnSpPr>
          <p:spPr>
            <a:xfrm flipV="1">
              <a:off x="1329999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線コネクタ 92"/>
            <p:cNvCxnSpPr/>
            <p:nvPr/>
          </p:nvCxnSpPr>
          <p:spPr>
            <a:xfrm flipH="1" flipV="1">
              <a:off x="1330000" y="2218400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" name="TextBox 18"/>
          <p:cNvSpPr txBox="1"/>
          <p:nvPr/>
        </p:nvSpPr>
        <p:spPr>
          <a:xfrm>
            <a:off x="3459171" y="6500767"/>
            <a:ext cx="83303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/>
              <a:t> </a:t>
            </a:r>
            <a:r>
              <a:rPr lang="en-CA" b="1" dirty="0">
                <a:solidFill>
                  <a:srgbClr val="0000FF"/>
                </a:solidFill>
              </a:rPr>
              <a:t>11</a:t>
            </a:r>
          </a:p>
        </p:txBody>
      </p:sp>
      <p:grpSp>
        <p:nvGrpSpPr>
          <p:cNvPr id="106" name="Group 74"/>
          <p:cNvGrpSpPr/>
          <p:nvPr/>
        </p:nvGrpSpPr>
        <p:grpSpPr>
          <a:xfrm>
            <a:off x="2915816" y="1564373"/>
            <a:ext cx="648072" cy="648072"/>
            <a:chOff x="4067944" y="3861048"/>
            <a:chExt cx="504056" cy="576064"/>
          </a:xfrm>
        </p:grpSpPr>
        <p:cxnSp>
          <p:nvCxnSpPr>
            <p:cNvPr id="107" name="Straight Connector 78"/>
            <p:cNvCxnSpPr/>
            <p:nvPr/>
          </p:nvCxnSpPr>
          <p:spPr>
            <a:xfrm flipV="1">
              <a:off x="4067944" y="3861048"/>
              <a:ext cx="432048" cy="576064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82"/>
            <p:cNvCxnSpPr/>
            <p:nvPr/>
          </p:nvCxnSpPr>
          <p:spPr>
            <a:xfrm flipH="1" flipV="1">
              <a:off x="4067944" y="3861048"/>
              <a:ext cx="504056" cy="576064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Group 74"/>
          <p:cNvGrpSpPr/>
          <p:nvPr/>
        </p:nvGrpSpPr>
        <p:grpSpPr>
          <a:xfrm>
            <a:off x="5449101" y="1567218"/>
            <a:ext cx="648072" cy="648072"/>
            <a:chOff x="4067944" y="3861048"/>
            <a:chExt cx="504056" cy="576064"/>
          </a:xfrm>
        </p:grpSpPr>
        <p:cxnSp>
          <p:nvCxnSpPr>
            <p:cNvPr id="118" name="Straight Connector 78"/>
            <p:cNvCxnSpPr/>
            <p:nvPr/>
          </p:nvCxnSpPr>
          <p:spPr>
            <a:xfrm flipV="1">
              <a:off x="4067944" y="3861048"/>
              <a:ext cx="432048" cy="576064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82"/>
            <p:cNvCxnSpPr/>
            <p:nvPr/>
          </p:nvCxnSpPr>
          <p:spPr>
            <a:xfrm flipH="1" flipV="1">
              <a:off x="4067944" y="3861048"/>
              <a:ext cx="504056" cy="576064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1" name="円/楕円 120"/>
          <p:cNvSpPr/>
          <p:nvPr/>
        </p:nvSpPr>
        <p:spPr>
          <a:xfrm>
            <a:off x="1632527" y="5179898"/>
            <a:ext cx="248371" cy="2587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円/楕円 121"/>
          <p:cNvSpPr/>
          <p:nvPr/>
        </p:nvSpPr>
        <p:spPr>
          <a:xfrm>
            <a:off x="1634448" y="5733256"/>
            <a:ext cx="248371" cy="2587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円/楕円 122"/>
          <p:cNvSpPr/>
          <p:nvPr/>
        </p:nvSpPr>
        <p:spPr>
          <a:xfrm>
            <a:off x="3157550" y="5182623"/>
            <a:ext cx="248371" cy="2587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円/楕円 123"/>
          <p:cNvSpPr/>
          <p:nvPr/>
        </p:nvSpPr>
        <p:spPr>
          <a:xfrm>
            <a:off x="3165724" y="5740212"/>
            <a:ext cx="248371" cy="2587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円/楕円 124"/>
          <p:cNvSpPr/>
          <p:nvPr/>
        </p:nvSpPr>
        <p:spPr>
          <a:xfrm>
            <a:off x="5648951" y="5129952"/>
            <a:ext cx="248371" cy="2587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円/楕円 125"/>
          <p:cNvSpPr/>
          <p:nvPr/>
        </p:nvSpPr>
        <p:spPr>
          <a:xfrm>
            <a:off x="5657356" y="5768700"/>
            <a:ext cx="248371" cy="2587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円/楕円 126"/>
          <p:cNvSpPr/>
          <p:nvPr/>
        </p:nvSpPr>
        <p:spPr>
          <a:xfrm>
            <a:off x="7319919" y="5803224"/>
            <a:ext cx="248371" cy="2587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円/楕円 127"/>
          <p:cNvSpPr/>
          <p:nvPr/>
        </p:nvSpPr>
        <p:spPr>
          <a:xfrm>
            <a:off x="7330413" y="5160007"/>
            <a:ext cx="248371" cy="2587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Text Box 11"/>
          <p:cNvSpPr txBox="1">
            <a:spLocks noChangeArrowheads="1"/>
          </p:cNvSpPr>
          <p:nvPr/>
        </p:nvSpPr>
        <p:spPr bwMode="auto">
          <a:xfrm>
            <a:off x="1560195" y="5104701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13</a:t>
            </a:r>
          </a:p>
        </p:txBody>
      </p:sp>
      <p:sp>
        <p:nvSpPr>
          <p:cNvPr id="102" name="Text Box 11"/>
          <p:cNvSpPr txBox="1">
            <a:spLocks noChangeArrowheads="1"/>
          </p:cNvSpPr>
          <p:nvPr/>
        </p:nvSpPr>
        <p:spPr bwMode="auto">
          <a:xfrm>
            <a:off x="5563784" y="5692613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13</a:t>
            </a:r>
          </a:p>
        </p:txBody>
      </p:sp>
      <p:sp>
        <p:nvSpPr>
          <p:cNvPr id="103" name="Text Box 11"/>
          <p:cNvSpPr txBox="1">
            <a:spLocks noChangeArrowheads="1"/>
          </p:cNvSpPr>
          <p:nvPr/>
        </p:nvSpPr>
        <p:spPr bwMode="auto">
          <a:xfrm>
            <a:off x="3074918" y="5123696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15</a:t>
            </a:r>
          </a:p>
        </p:txBody>
      </p:sp>
      <p:sp>
        <p:nvSpPr>
          <p:cNvPr id="129" name="Text Box 11"/>
          <p:cNvSpPr txBox="1">
            <a:spLocks noChangeArrowheads="1"/>
          </p:cNvSpPr>
          <p:nvPr/>
        </p:nvSpPr>
        <p:spPr bwMode="auto">
          <a:xfrm>
            <a:off x="7234752" y="5742482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15</a:t>
            </a:r>
          </a:p>
        </p:txBody>
      </p:sp>
      <p:sp>
        <p:nvSpPr>
          <p:cNvPr id="130" name="Text Box 11"/>
          <p:cNvSpPr txBox="1">
            <a:spLocks noChangeArrowheads="1"/>
          </p:cNvSpPr>
          <p:nvPr/>
        </p:nvSpPr>
        <p:spPr bwMode="auto">
          <a:xfrm>
            <a:off x="7247619" y="5101737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25</a:t>
            </a:r>
          </a:p>
        </p:txBody>
      </p:sp>
      <p:sp>
        <p:nvSpPr>
          <p:cNvPr id="131" name="Text Box 11"/>
          <p:cNvSpPr txBox="1">
            <a:spLocks noChangeArrowheads="1"/>
          </p:cNvSpPr>
          <p:nvPr/>
        </p:nvSpPr>
        <p:spPr bwMode="auto">
          <a:xfrm>
            <a:off x="3080557" y="5692613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25</a:t>
            </a:r>
          </a:p>
        </p:txBody>
      </p:sp>
      <p:sp>
        <p:nvSpPr>
          <p:cNvPr id="132" name="Text Box 11"/>
          <p:cNvSpPr txBox="1">
            <a:spLocks noChangeArrowheads="1"/>
          </p:cNvSpPr>
          <p:nvPr/>
        </p:nvSpPr>
        <p:spPr bwMode="auto">
          <a:xfrm>
            <a:off x="1560195" y="5676838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23</a:t>
            </a:r>
          </a:p>
        </p:txBody>
      </p:sp>
      <p:sp>
        <p:nvSpPr>
          <p:cNvPr id="133" name="Text Box 11"/>
          <p:cNvSpPr txBox="1">
            <a:spLocks noChangeArrowheads="1"/>
          </p:cNvSpPr>
          <p:nvPr/>
        </p:nvSpPr>
        <p:spPr bwMode="auto">
          <a:xfrm>
            <a:off x="5572189" y="5089207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23</a:t>
            </a:r>
          </a:p>
        </p:txBody>
      </p:sp>
      <p:sp>
        <p:nvSpPr>
          <p:cNvPr id="136" name="円/楕円 135"/>
          <p:cNvSpPr/>
          <p:nvPr/>
        </p:nvSpPr>
        <p:spPr>
          <a:xfrm>
            <a:off x="2372014" y="5171847"/>
            <a:ext cx="248371" cy="2587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円/楕円 136"/>
          <p:cNvSpPr/>
          <p:nvPr/>
        </p:nvSpPr>
        <p:spPr>
          <a:xfrm>
            <a:off x="6488270" y="5762700"/>
            <a:ext cx="248371" cy="2587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円/楕円 137"/>
          <p:cNvSpPr/>
          <p:nvPr/>
        </p:nvSpPr>
        <p:spPr>
          <a:xfrm>
            <a:off x="6492809" y="5144512"/>
            <a:ext cx="248371" cy="2587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円/楕円 138"/>
          <p:cNvSpPr/>
          <p:nvPr/>
        </p:nvSpPr>
        <p:spPr>
          <a:xfrm>
            <a:off x="2380930" y="5772354"/>
            <a:ext cx="248371" cy="2587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Text Box 11"/>
          <p:cNvSpPr txBox="1">
            <a:spLocks noChangeArrowheads="1"/>
          </p:cNvSpPr>
          <p:nvPr/>
        </p:nvSpPr>
        <p:spPr bwMode="auto">
          <a:xfrm>
            <a:off x="2279804" y="5110663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10</a:t>
            </a:r>
          </a:p>
        </p:txBody>
      </p:sp>
      <p:sp>
        <p:nvSpPr>
          <p:cNvPr id="140" name="Text Box 11"/>
          <p:cNvSpPr txBox="1">
            <a:spLocks noChangeArrowheads="1"/>
          </p:cNvSpPr>
          <p:nvPr/>
        </p:nvSpPr>
        <p:spPr bwMode="auto">
          <a:xfrm>
            <a:off x="6405778" y="5707394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10</a:t>
            </a:r>
          </a:p>
        </p:txBody>
      </p:sp>
      <p:sp>
        <p:nvSpPr>
          <p:cNvPr id="141" name="Text Box 11"/>
          <p:cNvSpPr txBox="1">
            <a:spLocks noChangeArrowheads="1"/>
          </p:cNvSpPr>
          <p:nvPr/>
        </p:nvSpPr>
        <p:spPr bwMode="auto">
          <a:xfrm>
            <a:off x="6403103" y="5085184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20</a:t>
            </a:r>
          </a:p>
        </p:txBody>
      </p:sp>
      <p:sp>
        <p:nvSpPr>
          <p:cNvPr id="142" name="Text Box 11"/>
          <p:cNvSpPr txBox="1">
            <a:spLocks noChangeArrowheads="1"/>
          </p:cNvSpPr>
          <p:nvPr/>
        </p:nvSpPr>
        <p:spPr bwMode="auto">
          <a:xfrm>
            <a:off x="2300775" y="5733256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20</a:t>
            </a:r>
          </a:p>
        </p:txBody>
      </p:sp>
      <p:grpSp>
        <p:nvGrpSpPr>
          <p:cNvPr id="143" name="Group 74"/>
          <p:cNvGrpSpPr/>
          <p:nvPr/>
        </p:nvGrpSpPr>
        <p:grpSpPr>
          <a:xfrm>
            <a:off x="4150196" y="1568962"/>
            <a:ext cx="648072" cy="648072"/>
            <a:chOff x="4067944" y="3861048"/>
            <a:chExt cx="504056" cy="576064"/>
          </a:xfrm>
        </p:grpSpPr>
        <p:cxnSp>
          <p:nvCxnSpPr>
            <p:cNvPr id="144" name="Straight Connector 78"/>
            <p:cNvCxnSpPr/>
            <p:nvPr/>
          </p:nvCxnSpPr>
          <p:spPr>
            <a:xfrm flipV="1">
              <a:off x="4067944" y="3861048"/>
              <a:ext cx="432048" cy="576064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82"/>
            <p:cNvCxnSpPr/>
            <p:nvPr/>
          </p:nvCxnSpPr>
          <p:spPr>
            <a:xfrm flipH="1" flipV="1">
              <a:off x="4067944" y="3861048"/>
              <a:ext cx="504056" cy="576064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64126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円/楕円 103"/>
          <p:cNvSpPr/>
          <p:nvPr/>
        </p:nvSpPr>
        <p:spPr>
          <a:xfrm>
            <a:off x="2396687" y="4490958"/>
            <a:ext cx="346185" cy="3928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円/楕円 105"/>
          <p:cNvSpPr/>
          <p:nvPr/>
        </p:nvSpPr>
        <p:spPr>
          <a:xfrm>
            <a:off x="2377807" y="5628451"/>
            <a:ext cx="346185" cy="3928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43528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sz="4000" dirty="0"/>
              <a:t>Guideway</a:t>
            </a:r>
            <a:endParaRPr lang="zh-CN" altLang="en-US" sz="4000" dirty="0"/>
          </a:p>
        </p:txBody>
      </p:sp>
      <p:pic>
        <p:nvPicPr>
          <p:cNvPr id="285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488307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Flowchart: Process 11"/>
          <p:cNvSpPr/>
          <p:nvPr/>
        </p:nvSpPr>
        <p:spPr>
          <a:xfrm>
            <a:off x="251520" y="1526679"/>
            <a:ext cx="1296144" cy="2088232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395536" y="2966839"/>
            <a:ext cx="10186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Sta. A</a:t>
            </a:r>
          </a:p>
        </p:txBody>
      </p:sp>
      <p:sp>
        <p:nvSpPr>
          <p:cNvPr id="14" name="Flowchart: Process 13"/>
          <p:cNvSpPr/>
          <p:nvPr/>
        </p:nvSpPr>
        <p:spPr>
          <a:xfrm>
            <a:off x="2339752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2411760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1</a:t>
            </a:r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3700536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2</a:t>
            </a:r>
          </a:p>
        </p:txBody>
      </p:sp>
      <p:pic>
        <p:nvPicPr>
          <p:cNvPr id="2857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2936726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6503" y="2936726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5004048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3</a:t>
            </a:r>
          </a:p>
        </p:txBody>
      </p:sp>
      <p:sp>
        <p:nvSpPr>
          <p:cNvPr id="49" name="TextBox 48" descr=" 88"/>
          <p:cNvSpPr txBox="1"/>
          <p:nvPr/>
        </p:nvSpPr>
        <p:spPr>
          <a:xfrm>
            <a:off x="467544" y="4653136"/>
            <a:ext cx="1728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Red</a:t>
            </a:r>
          </a:p>
          <a:p>
            <a:r>
              <a:rPr lang="en-CA" sz="2000" b="1" dirty="0"/>
              <a:t>train</a:t>
            </a:r>
          </a:p>
        </p:txBody>
      </p:sp>
      <p:sp>
        <p:nvSpPr>
          <p:cNvPr id="74" name="TextBox 73" descr=" 88"/>
          <p:cNvSpPr txBox="1"/>
          <p:nvPr/>
        </p:nvSpPr>
        <p:spPr>
          <a:xfrm>
            <a:off x="395536" y="5817458"/>
            <a:ext cx="1728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Green</a:t>
            </a:r>
          </a:p>
          <a:p>
            <a:r>
              <a:rPr lang="en-CA" sz="2000" b="1" dirty="0"/>
              <a:t>train</a:t>
            </a:r>
          </a:p>
        </p:txBody>
      </p:sp>
      <p:sp>
        <p:nvSpPr>
          <p:cNvPr id="105" name="Text Box 11"/>
          <p:cNvSpPr txBox="1">
            <a:spLocks noChangeArrowheads="1"/>
          </p:cNvSpPr>
          <p:nvPr/>
        </p:nvSpPr>
        <p:spPr bwMode="auto">
          <a:xfrm>
            <a:off x="6300192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4</a:t>
            </a:r>
          </a:p>
        </p:txBody>
      </p:sp>
      <p:pic>
        <p:nvPicPr>
          <p:cNvPr id="10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" name="Flowchart: Process 109"/>
          <p:cNvSpPr/>
          <p:nvPr/>
        </p:nvSpPr>
        <p:spPr>
          <a:xfrm>
            <a:off x="3635896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pic>
        <p:nvPicPr>
          <p:cNvPr id="1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" name="Flowchart: Process 111"/>
          <p:cNvSpPr/>
          <p:nvPr/>
        </p:nvSpPr>
        <p:spPr>
          <a:xfrm>
            <a:off x="4932040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pic>
        <p:nvPicPr>
          <p:cNvPr id="11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" name="Flowchart: Process 113"/>
          <p:cNvSpPr/>
          <p:nvPr/>
        </p:nvSpPr>
        <p:spPr>
          <a:xfrm>
            <a:off x="6228184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16" name="Flowchart: Process 115"/>
          <p:cNvSpPr/>
          <p:nvPr/>
        </p:nvSpPr>
        <p:spPr>
          <a:xfrm>
            <a:off x="7524328" y="1526679"/>
            <a:ext cx="1296144" cy="2088232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17" name="Text Box 11"/>
          <p:cNvSpPr txBox="1">
            <a:spLocks noChangeArrowheads="1"/>
          </p:cNvSpPr>
          <p:nvPr/>
        </p:nvSpPr>
        <p:spPr bwMode="auto">
          <a:xfrm>
            <a:off x="7668344" y="2966839"/>
            <a:ext cx="10186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Sta. B</a:t>
            </a:r>
          </a:p>
        </p:txBody>
      </p:sp>
      <p:pic>
        <p:nvPicPr>
          <p:cNvPr id="12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64935" y="2966839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2204864"/>
            <a:ext cx="608583" cy="454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1772816"/>
            <a:ext cx="576064" cy="3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2" name="Group 11" descr=" 3"/>
          <p:cNvGrpSpPr/>
          <p:nvPr/>
        </p:nvGrpSpPr>
        <p:grpSpPr>
          <a:xfrm>
            <a:off x="3062091" y="4747790"/>
            <a:ext cx="504056" cy="369332"/>
            <a:chOff x="4067944" y="3707740"/>
            <a:chExt cx="504056" cy="369332"/>
          </a:xfrm>
        </p:grpSpPr>
        <p:sp>
          <p:nvSpPr>
            <p:cNvPr id="43" name="Oval 4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45" name="Group 14" descr=" 4"/>
          <p:cNvGrpSpPr/>
          <p:nvPr/>
        </p:nvGrpSpPr>
        <p:grpSpPr>
          <a:xfrm>
            <a:off x="1837955" y="4747790"/>
            <a:ext cx="504056" cy="369332"/>
            <a:chOff x="4048663" y="3707740"/>
            <a:chExt cx="504056" cy="369332"/>
          </a:xfrm>
        </p:grpSpPr>
        <p:sp>
          <p:nvSpPr>
            <p:cNvPr id="46" name="Oval 45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048663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cxnSp>
        <p:nvCxnSpPr>
          <p:cNvPr id="48" name="Straight Arrow Connector 47" descr=" 56"/>
          <p:cNvCxnSpPr/>
          <p:nvPr/>
        </p:nvCxnSpPr>
        <p:spPr>
          <a:xfrm flipH="1">
            <a:off x="2217276" y="4935825"/>
            <a:ext cx="844815" cy="14635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11" descr=" 3"/>
          <p:cNvGrpSpPr/>
          <p:nvPr/>
        </p:nvGrpSpPr>
        <p:grpSpPr>
          <a:xfrm>
            <a:off x="4286227" y="4734436"/>
            <a:ext cx="504056" cy="369332"/>
            <a:chOff x="4067944" y="3707740"/>
            <a:chExt cx="504056" cy="369332"/>
          </a:xfrm>
        </p:grpSpPr>
        <p:sp>
          <p:nvSpPr>
            <p:cNvPr id="51" name="Oval 5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53" name="Straight Arrow Connector 52" descr=" 56"/>
          <p:cNvCxnSpPr/>
          <p:nvPr/>
        </p:nvCxnSpPr>
        <p:spPr>
          <a:xfrm flipH="1">
            <a:off x="3441412" y="4922471"/>
            <a:ext cx="844815" cy="14635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 11" descr=" 3"/>
          <p:cNvGrpSpPr/>
          <p:nvPr/>
        </p:nvGrpSpPr>
        <p:grpSpPr>
          <a:xfrm>
            <a:off x="5510363" y="4725144"/>
            <a:ext cx="504056" cy="369332"/>
            <a:chOff x="4067944" y="3707740"/>
            <a:chExt cx="504056" cy="369332"/>
          </a:xfrm>
        </p:grpSpPr>
        <p:sp>
          <p:nvSpPr>
            <p:cNvPr id="55" name="Oval 5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57" name="Straight Arrow Connector 56" descr=" 56"/>
          <p:cNvCxnSpPr/>
          <p:nvPr/>
        </p:nvCxnSpPr>
        <p:spPr>
          <a:xfrm flipH="1">
            <a:off x="4665548" y="4913179"/>
            <a:ext cx="844815" cy="14635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oup 11" descr=" 3"/>
          <p:cNvGrpSpPr/>
          <p:nvPr/>
        </p:nvGrpSpPr>
        <p:grpSpPr>
          <a:xfrm>
            <a:off x="8026125" y="4715852"/>
            <a:ext cx="504056" cy="369332"/>
            <a:chOff x="4067944" y="3707740"/>
            <a:chExt cx="504056" cy="369332"/>
          </a:xfrm>
        </p:grpSpPr>
        <p:sp>
          <p:nvSpPr>
            <p:cNvPr id="59" name="Oval 58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5</a:t>
              </a:r>
            </a:p>
          </p:txBody>
        </p:sp>
      </p:grpSp>
      <p:cxnSp>
        <p:nvCxnSpPr>
          <p:cNvPr id="61" name="Straight Arrow Connector 60" descr=" 56"/>
          <p:cNvCxnSpPr/>
          <p:nvPr/>
        </p:nvCxnSpPr>
        <p:spPr>
          <a:xfrm flipH="1">
            <a:off x="5868144" y="4926533"/>
            <a:ext cx="844815" cy="14635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 flipV="1">
            <a:off x="7954117" y="4653136"/>
            <a:ext cx="504056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63" name="Straight Arrow Connector 62" descr=" 56"/>
          <p:cNvCxnSpPr/>
          <p:nvPr/>
        </p:nvCxnSpPr>
        <p:spPr>
          <a:xfrm flipH="1">
            <a:off x="1475656" y="4941168"/>
            <a:ext cx="412768" cy="0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Group 11" descr=" 3"/>
          <p:cNvGrpSpPr/>
          <p:nvPr/>
        </p:nvGrpSpPr>
        <p:grpSpPr>
          <a:xfrm>
            <a:off x="3062091" y="5899918"/>
            <a:ext cx="504056" cy="369332"/>
            <a:chOff x="4067944" y="3707740"/>
            <a:chExt cx="504056" cy="369332"/>
          </a:xfrm>
        </p:grpSpPr>
        <p:sp>
          <p:nvSpPr>
            <p:cNvPr id="65" name="Oval 6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67" name="Group 14" descr=" 4"/>
          <p:cNvGrpSpPr/>
          <p:nvPr/>
        </p:nvGrpSpPr>
        <p:grpSpPr>
          <a:xfrm>
            <a:off x="1837955" y="5899918"/>
            <a:ext cx="504056" cy="369332"/>
            <a:chOff x="4048663" y="3707740"/>
            <a:chExt cx="504056" cy="369332"/>
          </a:xfrm>
        </p:grpSpPr>
        <p:sp>
          <p:nvSpPr>
            <p:cNvPr id="68" name="Oval 6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4048663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cxnSp>
        <p:nvCxnSpPr>
          <p:cNvPr id="70" name="Straight Arrow Connector 69" descr=" 56"/>
          <p:cNvCxnSpPr/>
          <p:nvPr/>
        </p:nvCxnSpPr>
        <p:spPr>
          <a:xfrm flipH="1">
            <a:off x="2217276" y="6087953"/>
            <a:ext cx="844815" cy="14635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Group 11" descr=" 3"/>
          <p:cNvGrpSpPr/>
          <p:nvPr/>
        </p:nvGrpSpPr>
        <p:grpSpPr>
          <a:xfrm>
            <a:off x="4286227" y="5886564"/>
            <a:ext cx="504056" cy="369332"/>
            <a:chOff x="4067944" y="3707740"/>
            <a:chExt cx="504056" cy="369332"/>
          </a:xfrm>
        </p:grpSpPr>
        <p:sp>
          <p:nvSpPr>
            <p:cNvPr id="72" name="Oval 7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75" name="Straight Arrow Connector 74" descr=" 56"/>
          <p:cNvCxnSpPr/>
          <p:nvPr/>
        </p:nvCxnSpPr>
        <p:spPr>
          <a:xfrm flipH="1">
            <a:off x="3441412" y="6074599"/>
            <a:ext cx="844815" cy="14635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Group 11" descr=" 3"/>
          <p:cNvGrpSpPr/>
          <p:nvPr/>
        </p:nvGrpSpPr>
        <p:grpSpPr>
          <a:xfrm>
            <a:off x="5510363" y="5877272"/>
            <a:ext cx="504056" cy="369332"/>
            <a:chOff x="4067944" y="3707740"/>
            <a:chExt cx="504056" cy="369332"/>
          </a:xfrm>
        </p:grpSpPr>
        <p:sp>
          <p:nvSpPr>
            <p:cNvPr id="77" name="Oval 76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79" name="Straight Arrow Connector 78" descr=" 56"/>
          <p:cNvCxnSpPr/>
          <p:nvPr/>
        </p:nvCxnSpPr>
        <p:spPr>
          <a:xfrm flipH="1">
            <a:off x="4665548" y="6065307"/>
            <a:ext cx="844815" cy="14635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Group 11" descr=" 3"/>
          <p:cNvGrpSpPr/>
          <p:nvPr/>
        </p:nvGrpSpPr>
        <p:grpSpPr>
          <a:xfrm>
            <a:off x="8026125" y="5867980"/>
            <a:ext cx="504056" cy="369332"/>
            <a:chOff x="4067944" y="3707740"/>
            <a:chExt cx="504056" cy="369332"/>
          </a:xfrm>
        </p:grpSpPr>
        <p:sp>
          <p:nvSpPr>
            <p:cNvPr id="81" name="Oval 8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5</a:t>
              </a:r>
            </a:p>
          </p:txBody>
        </p:sp>
      </p:grpSp>
      <p:cxnSp>
        <p:nvCxnSpPr>
          <p:cNvPr id="83" name="Straight Arrow Connector 82" descr=" 56"/>
          <p:cNvCxnSpPr/>
          <p:nvPr/>
        </p:nvCxnSpPr>
        <p:spPr>
          <a:xfrm flipH="1">
            <a:off x="5868144" y="6093296"/>
            <a:ext cx="844815" cy="14635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Oval 83"/>
          <p:cNvSpPr/>
          <p:nvPr/>
        </p:nvSpPr>
        <p:spPr>
          <a:xfrm flipV="1">
            <a:off x="7954117" y="5805264"/>
            <a:ext cx="504056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85" name="Straight Arrow Connector 84" descr=" 56"/>
          <p:cNvCxnSpPr/>
          <p:nvPr/>
        </p:nvCxnSpPr>
        <p:spPr>
          <a:xfrm flipH="1">
            <a:off x="1475656" y="6093296"/>
            <a:ext cx="412768" cy="0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 Box 11"/>
          <p:cNvSpPr txBox="1">
            <a:spLocks noChangeArrowheads="1"/>
          </p:cNvSpPr>
          <p:nvPr/>
        </p:nvSpPr>
        <p:spPr bwMode="auto">
          <a:xfrm>
            <a:off x="3649240" y="4581128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13</a:t>
            </a:r>
          </a:p>
        </p:txBody>
      </p:sp>
      <p:sp>
        <p:nvSpPr>
          <p:cNvPr id="87" name="Text Box 11"/>
          <p:cNvSpPr txBox="1">
            <a:spLocks noChangeArrowheads="1"/>
          </p:cNvSpPr>
          <p:nvPr/>
        </p:nvSpPr>
        <p:spPr bwMode="auto">
          <a:xfrm>
            <a:off x="2339752" y="4581128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11</a:t>
            </a:r>
          </a:p>
        </p:txBody>
      </p:sp>
      <p:sp>
        <p:nvSpPr>
          <p:cNvPr id="88" name="Text Box 11"/>
          <p:cNvSpPr txBox="1">
            <a:spLocks noChangeArrowheads="1"/>
          </p:cNvSpPr>
          <p:nvPr/>
        </p:nvSpPr>
        <p:spPr bwMode="auto">
          <a:xfrm>
            <a:off x="4873376" y="4581128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10</a:t>
            </a:r>
          </a:p>
        </p:txBody>
      </p:sp>
      <p:sp>
        <p:nvSpPr>
          <p:cNvPr id="89" name="Text Box 11"/>
          <p:cNvSpPr txBox="1">
            <a:spLocks noChangeArrowheads="1"/>
          </p:cNvSpPr>
          <p:nvPr/>
        </p:nvSpPr>
        <p:spPr bwMode="auto">
          <a:xfrm>
            <a:off x="7306045" y="4581128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12</a:t>
            </a:r>
          </a:p>
        </p:txBody>
      </p:sp>
      <p:sp>
        <p:nvSpPr>
          <p:cNvPr id="90" name="Text Box 11"/>
          <p:cNvSpPr txBox="1">
            <a:spLocks noChangeArrowheads="1"/>
          </p:cNvSpPr>
          <p:nvPr/>
        </p:nvSpPr>
        <p:spPr bwMode="auto">
          <a:xfrm>
            <a:off x="3649240" y="5733256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23</a:t>
            </a:r>
          </a:p>
        </p:txBody>
      </p:sp>
      <p:sp>
        <p:nvSpPr>
          <p:cNvPr id="91" name="Text Box 11"/>
          <p:cNvSpPr txBox="1">
            <a:spLocks noChangeArrowheads="1"/>
          </p:cNvSpPr>
          <p:nvPr/>
        </p:nvSpPr>
        <p:spPr bwMode="auto">
          <a:xfrm>
            <a:off x="2339752" y="5733256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21</a:t>
            </a:r>
          </a:p>
        </p:txBody>
      </p:sp>
      <p:sp>
        <p:nvSpPr>
          <p:cNvPr id="92" name="Text Box 11"/>
          <p:cNvSpPr txBox="1">
            <a:spLocks noChangeArrowheads="1"/>
          </p:cNvSpPr>
          <p:nvPr/>
        </p:nvSpPr>
        <p:spPr bwMode="auto">
          <a:xfrm>
            <a:off x="4873376" y="5733256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20</a:t>
            </a:r>
          </a:p>
        </p:txBody>
      </p:sp>
      <p:sp>
        <p:nvSpPr>
          <p:cNvPr id="93" name="Text Box 11"/>
          <p:cNvSpPr txBox="1">
            <a:spLocks noChangeArrowheads="1"/>
          </p:cNvSpPr>
          <p:nvPr/>
        </p:nvSpPr>
        <p:spPr bwMode="auto">
          <a:xfrm>
            <a:off x="7306045" y="5733256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22</a:t>
            </a:r>
          </a:p>
        </p:txBody>
      </p:sp>
      <p:grpSp>
        <p:nvGrpSpPr>
          <p:cNvPr id="126" name="Group 11" descr=" 3"/>
          <p:cNvGrpSpPr/>
          <p:nvPr/>
        </p:nvGrpSpPr>
        <p:grpSpPr>
          <a:xfrm>
            <a:off x="6712959" y="4725144"/>
            <a:ext cx="504056" cy="369332"/>
            <a:chOff x="4067944" y="3707740"/>
            <a:chExt cx="504056" cy="369332"/>
          </a:xfrm>
        </p:grpSpPr>
        <p:sp>
          <p:nvSpPr>
            <p:cNvPr id="127" name="Oval 126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cxnSp>
        <p:nvCxnSpPr>
          <p:cNvPr id="129" name="Straight Arrow Connector 128" descr=" 56"/>
          <p:cNvCxnSpPr/>
          <p:nvPr/>
        </p:nvCxnSpPr>
        <p:spPr>
          <a:xfrm flipH="1">
            <a:off x="7111561" y="4913179"/>
            <a:ext cx="844815" cy="14635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0" name="Group 11" descr=" 3"/>
          <p:cNvGrpSpPr/>
          <p:nvPr/>
        </p:nvGrpSpPr>
        <p:grpSpPr>
          <a:xfrm>
            <a:off x="6712959" y="5877272"/>
            <a:ext cx="504056" cy="369332"/>
            <a:chOff x="4067944" y="3707740"/>
            <a:chExt cx="504056" cy="369332"/>
          </a:xfrm>
        </p:grpSpPr>
        <p:sp>
          <p:nvSpPr>
            <p:cNvPr id="131" name="Oval 13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4</a:t>
              </a:r>
            </a:p>
          </p:txBody>
        </p:sp>
      </p:grpSp>
      <p:cxnSp>
        <p:nvCxnSpPr>
          <p:cNvPr id="133" name="Straight Arrow Connector 132" descr=" 56"/>
          <p:cNvCxnSpPr/>
          <p:nvPr/>
        </p:nvCxnSpPr>
        <p:spPr>
          <a:xfrm flipH="1">
            <a:off x="7111561" y="6065307"/>
            <a:ext cx="844815" cy="14635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 Box 11"/>
          <p:cNvSpPr txBox="1">
            <a:spLocks noChangeArrowheads="1"/>
          </p:cNvSpPr>
          <p:nvPr/>
        </p:nvSpPr>
        <p:spPr bwMode="auto">
          <a:xfrm>
            <a:off x="6075972" y="4581128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15</a:t>
            </a:r>
          </a:p>
        </p:txBody>
      </p:sp>
      <p:sp>
        <p:nvSpPr>
          <p:cNvPr id="135" name="Text Box 11"/>
          <p:cNvSpPr txBox="1">
            <a:spLocks noChangeArrowheads="1"/>
          </p:cNvSpPr>
          <p:nvPr/>
        </p:nvSpPr>
        <p:spPr bwMode="auto">
          <a:xfrm>
            <a:off x="6075972" y="5733256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dirty="0">
                <a:ea typeface="宋体" charset="-122"/>
              </a:rPr>
              <a:t>25</a:t>
            </a:r>
          </a:p>
        </p:txBody>
      </p:sp>
      <p:pic>
        <p:nvPicPr>
          <p:cNvPr id="9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104593">
            <a:off x="6768244" y="2226052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90949">
            <a:off x="6751338" y="2735256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19672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6085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8373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91949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8104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1" name="Group 74"/>
          <p:cNvGrpSpPr/>
          <p:nvPr/>
        </p:nvGrpSpPr>
        <p:grpSpPr>
          <a:xfrm>
            <a:off x="1611800" y="1556792"/>
            <a:ext cx="648072" cy="648072"/>
            <a:chOff x="4067944" y="3861048"/>
            <a:chExt cx="504056" cy="576064"/>
          </a:xfrm>
        </p:grpSpPr>
        <p:cxnSp>
          <p:nvCxnSpPr>
            <p:cNvPr id="102" name="Straight Connector 78"/>
            <p:cNvCxnSpPr/>
            <p:nvPr/>
          </p:nvCxnSpPr>
          <p:spPr>
            <a:xfrm flipV="1">
              <a:off x="4067944" y="3861048"/>
              <a:ext cx="432048" cy="576064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82"/>
            <p:cNvCxnSpPr/>
            <p:nvPr/>
          </p:nvCxnSpPr>
          <p:spPr>
            <a:xfrm flipH="1" flipV="1">
              <a:off x="4067944" y="3861048"/>
              <a:ext cx="504056" cy="576064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948100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43528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sz="4000" dirty="0"/>
              <a:t>Guideway</a:t>
            </a:r>
            <a:endParaRPr lang="zh-CN" altLang="en-US" sz="4000" dirty="0"/>
          </a:p>
        </p:txBody>
      </p:sp>
      <p:pic>
        <p:nvPicPr>
          <p:cNvPr id="2856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2488307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Flowchart: Process 11"/>
          <p:cNvSpPr/>
          <p:nvPr/>
        </p:nvSpPr>
        <p:spPr>
          <a:xfrm>
            <a:off x="251520" y="1526679"/>
            <a:ext cx="1296144" cy="2088232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395536" y="2966839"/>
            <a:ext cx="10186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Sta. A</a:t>
            </a:r>
          </a:p>
        </p:txBody>
      </p:sp>
      <p:sp>
        <p:nvSpPr>
          <p:cNvPr id="14" name="Flowchart: Process 13"/>
          <p:cNvSpPr/>
          <p:nvPr/>
        </p:nvSpPr>
        <p:spPr>
          <a:xfrm>
            <a:off x="2339752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2411760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1</a:t>
            </a:r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3700536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2</a:t>
            </a:r>
          </a:p>
        </p:txBody>
      </p:sp>
      <p:pic>
        <p:nvPicPr>
          <p:cNvPr id="2857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2936726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6503" y="2936726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5004048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3</a:t>
            </a:r>
          </a:p>
        </p:txBody>
      </p:sp>
      <p:sp>
        <p:nvSpPr>
          <p:cNvPr id="105" name="Text Box 11"/>
          <p:cNvSpPr txBox="1">
            <a:spLocks noChangeArrowheads="1"/>
          </p:cNvSpPr>
          <p:nvPr/>
        </p:nvSpPr>
        <p:spPr bwMode="auto">
          <a:xfrm>
            <a:off x="6300192" y="239077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4</a:t>
            </a:r>
          </a:p>
        </p:txBody>
      </p:sp>
      <p:pic>
        <p:nvPicPr>
          <p:cNvPr id="10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" name="Flowchart: Process 109"/>
          <p:cNvSpPr/>
          <p:nvPr/>
        </p:nvSpPr>
        <p:spPr>
          <a:xfrm>
            <a:off x="3635896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pic>
        <p:nvPicPr>
          <p:cNvPr id="1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" name="Flowchart: Process 111"/>
          <p:cNvSpPr/>
          <p:nvPr/>
        </p:nvSpPr>
        <p:spPr>
          <a:xfrm>
            <a:off x="4932040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pic>
        <p:nvPicPr>
          <p:cNvPr id="1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2513831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" name="Flowchart: Process 113"/>
          <p:cNvSpPr/>
          <p:nvPr/>
        </p:nvSpPr>
        <p:spPr>
          <a:xfrm>
            <a:off x="6228184" y="2246759"/>
            <a:ext cx="504056" cy="864096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16" name="Flowchart: Process 115"/>
          <p:cNvSpPr/>
          <p:nvPr/>
        </p:nvSpPr>
        <p:spPr>
          <a:xfrm>
            <a:off x="7524328" y="1526679"/>
            <a:ext cx="1296144" cy="2088232"/>
          </a:xfrm>
          <a:prstGeom prst="flowChartProcess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117" name="Text Box 11"/>
          <p:cNvSpPr txBox="1">
            <a:spLocks noChangeArrowheads="1"/>
          </p:cNvSpPr>
          <p:nvPr/>
        </p:nvSpPr>
        <p:spPr bwMode="auto">
          <a:xfrm>
            <a:off x="7668344" y="2966839"/>
            <a:ext cx="10186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altLang="zh-CN" sz="2800" dirty="0">
                <a:ea typeface="宋体" charset="-122"/>
              </a:rPr>
              <a:t>Sta. B</a:t>
            </a:r>
          </a:p>
        </p:txBody>
      </p:sp>
      <p:pic>
        <p:nvPicPr>
          <p:cNvPr id="12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64935" y="2966839"/>
            <a:ext cx="475217" cy="82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2204864"/>
            <a:ext cx="608583" cy="454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1772816"/>
            <a:ext cx="576064" cy="3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104593">
            <a:off x="6768244" y="2226052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90949">
            <a:off x="6751338" y="2735256"/>
            <a:ext cx="792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19672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6085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08373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91949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08104" y="1700808"/>
            <a:ext cx="4279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99026"/>
            <a:ext cx="4234857" cy="282838"/>
          </a:xfrm>
          <a:prstGeom prst="rect">
            <a:avLst/>
          </a:prstGeom>
        </p:spPr>
      </p:pic>
      <p:grpSp>
        <p:nvGrpSpPr>
          <p:cNvPr id="76" name="Group 74"/>
          <p:cNvGrpSpPr/>
          <p:nvPr/>
        </p:nvGrpSpPr>
        <p:grpSpPr>
          <a:xfrm>
            <a:off x="1611800" y="1556792"/>
            <a:ext cx="648072" cy="648072"/>
            <a:chOff x="4067944" y="3861048"/>
            <a:chExt cx="504056" cy="576064"/>
          </a:xfrm>
        </p:grpSpPr>
        <p:cxnSp>
          <p:nvCxnSpPr>
            <p:cNvPr id="77" name="Straight Connector 78"/>
            <p:cNvCxnSpPr/>
            <p:nvPr/>
          </p:nvCxnSpPr>
          <p:spPr>
            <a:xfrm flipV="1">
              <a:off x="4067944" y="3861048"/>
              <a:ext cx="432048" cy="576064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82"/>
            <p:cNvCxnSpPr/>
            <p:nvPr/>
          </p:nvCxnSpPr>
          <p:spPr>
            <a:xfrm flipH="1" flipV="1">
              <a:off x="4067944" y="3861048"/>
              <a:ext cx="504056" cy="576064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34029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/>
              <a:t>Summary of the course</a:t>
            </a:r>
            <a:endParaRPr lang="en-CA" sz="36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229600" cy="4997152"/>
          </a:xfrm>
        </p:spPr>
        <p:txBody>
          <a:bodyPr>
            <a:normAutofit/>
          </a:bodyPr>
          <a:lstStyle/>
          <a:p>
            <a:pPr marL="971550" lvl="1" indent="-514350">
              <a:buAutoNum type="arabicPeriod"/>
            </a:pPr>
            <a:r>
              <a:rPr lang="en-CA" dirty="0"/>
              <a:t>DES modeling: </a:t>
            </a:r>
            <a:r>
              <a:rPr lang="en-CA" dirty="0">
                <a:solidFill>
                  <a:srgbClr val="FF0000"/>
                </a:solidFill>
              </a:rPr>
              <a:t>automata</a:t>
            </a:r>
            <a:r>
              <a:rPr lang="en-CA" dirty="0"/>
              <a:t> and languages</a:t>
            </a:r>
          </a:p>
          <a:p>
            <a:pPr marL="971550" lvl="1" indent="-514350">
              <a:buAutoNum type="arabicPeriod"/>
            </a:pPr>
            <a:endParaRPr lang="en-CA" dirty="0"/>
          </a:p>
          <a:p>
            <a:pPr marL="971550" lvl="1" indent="-514350">
              <a:buAutoNum type="arabicPeriod"/>
            </a:pPr>
            <a:r>
              <a:rPr lang="en-CA" dirty="0"/>
              <a:t>Supervisory control theory: </a:t>
            </a:r>
            <a:r>
              <a:rPr lang="en-CA" dirty="0">
                <a:solidFill>
                  <a:srgbClr val="FF0000"/>
                </a:solidFill>
              </a:rPr>
              <a:t>centralized</a:t>
            </a:r>
          </a:p>
          <a:p>
            <a:pPr marL="971550" lvl="1" indent="-514350">
              <a:buAutoNum type="arabicPeriod"/>
            </a:pPr>
            <a:endParaRPr lang="en-CA" dirty="0"/>
          </a:p>
          <a:p>
            <a:pPr marL="971550" lvl="1" indent="-514350">
              <a:buFont typeface="Arial" pitchFamily="34" charset="0"/>
              <a:buAutoNum type="arabicPeriod"/>
            </a:pPr>
            <a:r>
              <a:rPr lang="en-CA" dirty="0">
                <a:solidFill>
                  <a:srgbClr val="FF0000"/>
                </a:solidFill>
              </a:rPr>
              <a:t>Decentralized</a:t>
            </a:r>
            <a:r>
              <a:rPr lang="en-CA" dirty="0"/>
              <a:t> control and coordination</a:t>
            </a:r>
          </a:p>
          <a:p>
            <a:pPr marL="971550" lvl="1" indent="-514350">
              <a:buAutoNum type="arabicPeriod"/>
            </a:pPr>
            <a:endParaRPr lang="en-CA" dirty="0"/>
          </a:p>
          <a:p>
            <a:pPr marL="971550" lvl="1" indent="-514350">
              <a:buAutoNum type="arabicPeriod"/>
            </a:pPr>
            <a:r>
              <a:rPr lang="en-CA" dirty="0">
                <a:solidFill>
                  <a:srgbClr val="FF0000"/>
                </a:solidFill>
              </a:rPr>
              <a:t>Distributed </a:t>
            </a:r>
            <a:r>
              <a:rPr lang="en-CA" dirty="0"/>
              <a:t>control by supervisor localization</a:t>
            </a:r>
            <a:endParaRPr lang="en-CA" dirty="0">
              <a:solidFill>
                <a:srgbClr val="FF0000"/>
              </a:solidFill>
            </a:endParaRPr>
          </a:p>
          <a:p>
            <a:pPr marL="971550" lvl="1" indent="-514350">
              <a:buAutoNum type="arabicPeriod"/>
            </a:pPr>
            <a:endParaRPr lang="en-CA" dirty="0"/>
          </a:p>
          <a:p>
            <a:pPr marL="971550" lvl="1" indent="-514350">
              <a:buAutoNum type="arabicPeriod"/>
            </a:pPr>
            <a:r>
              <a:rPr lang="en-CA" dirty="0"/>
              <a:t>Supervisory control under partial </a:t>
            </a:r>
            <a:r>
              <a:rPr lang="en-CA" dirty="0">
                <a:solidFill>
                  <a:srgbClr val="FF0000"/>
                </a:solidFill>
              </a:rPr>
              <a:t>observation</a:t>
            </a:r>
          </a:p>
          <a:p>
            <a:pPr marL="971550" lvl="1" indent="-514350">
              <a:buAutoNum type="arabicPeriod"/>
            </a:pPr>
            <a:endParaRPr lang="en-C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53726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439.5"/>
  <p:tag name="LATEXADDIN" val="\documentclass{article}&#10;\usepackage{amsmath}&#10;\usepackage{color}&#10;\pagestyle{empty}&#10;\begin{document}&#10;&#10;Plant ${\bf G}$&#10;&#10;&#10; &#10;&#10;\end{document}"/>
  <p:tag name="IGUANATEXSIZE" val="20"/>
  <p:tag name="IGUANATEXCURSOR" val="10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706.5"/>
  <p:tag name="LATEXADDIN" val="\documentclass{article}&#10;\usepackage{amsmath}&#10;\usepackage{color}&#10;\pagestyle{empty}&#10;\begin{document}&#10;&#10;Supervisor $V$&#10;&#10;&#10; &#10;&#10;\end{document}"/>
  <p:tag name="IGUANATEXSIZE" val="20"/>
  <p:tag name="IGUANATEXCURSOR" val="11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1"/>
  <p:tag name="ORIGINALWIDTH" val="2325"/>
  <p:tag name="LATEXADDIN" val="\documentclass{article}&#10;\usepackage{amsmath}&#10;\usepackage{color}&#10;\pagestyle{empty}&#10;\begin{document}&#10;&#10;Theorem:&#10;&#10;Let ${\bf G} = (Q, \Sigma_o \dot\cup \Sigma_{uo}, \delta, q_0, Q_m)$ be a plant,&#10;&#10;and $K \subseteq L_m({\bf G})$ a specification language.&#10;&#10;Suppose $K \neq \emptyset$.&#10;&#10;\end{document}"/>
  <p:tag name="IGUANATEXSIZE" val="20"/>
  <p:tag name="IGUANATEXCURSOR" val="15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87"/>
  <p:tag name="ORIGINALWIDTH" val="3150.75"/>
  <p:tag name="LATEXADDIN" val="\documentclass{article}&#10;\usepackage{amsmath}&#10;\usepackage{color}&#10;\pagestyle{empty}&#10;\begin{document}&#10;&#10;&#10;There exists a {\color{blue} nonblocking,} &#10;{\color{blue} marking feasible supervisor $V$} &#10;&#10;for $(K, {\bf G})$ s.t. {\color{red} $L_m(V/{\bf G}) = K$} if and only if &#10;&#10;\ \ \ \ \ \ \ \ \ \ \ \ \ \ \ \ \ \ \ \  {\color{red} $K$ is controllable and observable}. &#10;&#10;\end{document}"/>
  <p:tag name="IGUANATEXSIZE" val="20"/>
  <p:tag name="IGUANATEXCURSOR" val="31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2.25"/>
  <p:tag name="ORIGINALWIDTH" val="3247.5"/>
  <p:tag name="LATEXADDIN" val="\documentclass{article}&#10;\usepackage{amsmath}&#10;\usepackage{color}&#10;\pagestyle{empty}&#10;\begin{document}&#10;&#10;If $K$ is {\it not} controllable and observable, &#10;can we find &#10;&#10;the {\color{red} {\it supremal}} $K_{\sup} \subseteq K$ that is controllable and observable?&#10;&#10;\end{document}"/>
  <p:tag name="IGUANATEXSIZE" val="20"/>
  <p:tag name="IGUANATEXCURSOR" val="25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2593.5"/>
  <p:tag name="LATEXADDIN" val="\documentclass{article}&#10;\usepackage{amsmath}&#10;\usepackage{color}&#10;\pagestyle{empty}&#10;\begin{document}&#10;&#10;If so, there exists $V_{\sup}$ s.t. $L_m(V_{\sup}/{\bf G})=K_{\sup}$.&#10;&#10;\end{document}"/>
  <p:tag name="IGUANATEXSIZE" val="20"/>
  <p:tag name="IGUANATEXCURSOR" val="16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0.75"/>
  <p:tag name="ORIGINALWIDTH" val="3141"/>
  <p:tag name="LATEXADDIN" val="\documentclass{article}&#10;\usepackage{amsmath}&#10;\pagestyle{empty}&#10;\begin{document}&#10;&#10;Condition (i) of observability: &#10;&#10;{\small&#10;$(\forall \sigma \in \Sigma)\ s\sigma \in \overline{K}, s' \in \overline{K}, s'\sigma \in L({\bf G}), P(s)=P(s') \Rightarrow s'\sigma \in \overline{K}$ &#10;}&#10;\end{document}"/>
  <p:tag name="IGUANATEXSIZE" val="28"/>
  <p:tag name="IGUANATEXCURSOR" val="11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98.25"/>
  <p:tag name="LATEXADDIN" val="\documentclass{article}&#10;\usepackage{amsmath}&#10;\usepackage{color}&#10;\pagestyle{empty}&#10;\begin{document}&#10;${\bf G}$&#10;\end{document}"/>
  <p:tag name="IGUANATEXSIZE" val="20"/>
  <p:tag name="IGUANATEXCURSOR" val="9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02"/>
  <p:tag name="LATEXADDIN" val="\documentclass{article}&#10;\usepackage{amsmath}&#10;\usepackage{color}&#10;\pagestyle{empty}&#10;\begin{document}&#10;${\bf K}$&#10;\end{document}"/>
  <p:tag name="IGUANATEXSIZE" val="20"/>
  <p:tag name="IGUANATEXCURSOR" val="10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332.5"/>
  <p:tag name="LATEXADDIN" val="\documentclass{article}&#10;\usepackage{amsmath}&#10;\pagestyle{empty}&#10;\begin{document}&#10;&#10;$\Sigma=\{\alpha,\beta,\gamma,\sigma\}$, $\Sigma_o=\{\alpha,\sigma\}$, $\Sigma_{uo}=\{\beta,\gamma\}$&#10;&#10;\end{document}"/>
  <p:tag name="IGUANATEXSIZE" val="28"/>
  <p:tag name="IGUANATEXCURSOR" val="17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.75"/>
  <p:tag name="ORIGINALWIDTH" val="66.75"/>
  <p:tag name="LATEXADDIN" val="\documentclass{article}&#10;\usepackage{amsmath}&#10;\usepackage{color}&#10;\pagestyle{empty}&#10;\begin{document}&#10;&#10;$\gamma$&#10;\end{document}"/>
  <p:tag name="IGUANATEXSIZE" val="20"/>
  <p:tag name="IGUANATEXCURSOR" val="10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.75"/>
  <p:tag name="ORIGINALWIDTH" val="66.75"/>
  <p:tag name="LATEXADDIN" val="\documentclass{article}&#10;\usepackage{amsmath}&#10;\usepackage{color}&#10;\pagestyle{empty}&#10;\begin{document}&#10;&#10;$\gamma$&#10;\end{document}"/>
  <p:tag name="IGUANATEXSIZE" val="20"/>
  <p:tag name="IGUANATEXCURSOR" val="10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72.5"/>
  <p:tag name="LATEXADDIN" val="\documentclass{article}&#10;\usepackage{amsmath}&#10;\usepackage{color}&#10;\pagestyle{empty}&#10;\begin{document}&#10;${\bf K2}$&#10;\end{document}"/>
  <p:tag name="IGUANATEXSIZE" val="20"/>
  <p:tag name="IGUANATEXCURSOR" val="10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.75"/>
  <p:tag name="ORIGINALWIDTH" val="66.75"/>
  <p:tag name="LATEXADDIN" val="\documentclass{article}&#10;\usepackage{amsmath}&#10;\usepackage{color}&#10;\pagestyle{empty}&#10;\begin{document}&#10;&#10;$\gamma$&#10;\end{document}"/>
  <p:tag name="IGUANATEXSIZE" val="20"/>
  <p:tag name="IGUANATEXCURSOR" val="10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69.5"/>
  <p:tag name="LATEXADDIN" val="\documentclass{article}&#10;\usepackage{amsmath}&#10;\usepackage{color}&#10;\pagestyle{empty}&#10;\begin{document}&#10;${\bf K1}$&#10;\end{document}"/>
  <p:tag name="IGUANATEXSIZE" val="20"/>
  <p:tag name="IGUANATEXCURSOR" val="10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.75"/>
  <p:tag name="ORIGINALWIDTH" val="66.75"/>
  <p:tag name="LATEXADDIN" val="\documentclass{article}&#10;\usepackage{amsmath}&#10;\usepackage{color}&#10;\pagestyle{empty}&#10;\begin{document}&#10;&#10;$\gamma$&#10;\end{document}"/>
  <p:tag name="IGUANATEXSIZE" val="20"/>
  <p:tag name="IGUANATEXCURSOR" val="107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L({\bf G})$&#10;&#10;\end{document}"/>
  <p:tag name="IGUANATEXSIZE" val="26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\overline{K_1}$&#10;&#10;\end{document}"/>
  <p:tag name="IGUANATEXSIZE" val="2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\overline{K_2}$&#10;&#10;\end{document}"/>
  <p:tag name="IGUANATEXSIZE" val="26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s$&#10;&#10;\end{document}"/>
  <p:tag name="IGUANATEXSIZE" val="28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s'$&#10;&#10;\end{document}"/>
  <p:tag name="IGUANATEXSIZE" val="28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s''$&#10;&#10;\end{document}"/>
  <p:tag name="IGUANATEXSIZE" val="28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\sigma$&#10;&#10;\end{document}"/>
  <p:tag name="IGUANATEXSIZE" val="28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\sigma$&#10;&#10;\end{document}"/>
  <p:tag name="IGUANATEXSIZE" val="28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P(s)=P(s')=P(s'')$&#10;&#10;\end{document}"/>
  <p:tag name="IGUANATEXSIZE" val="28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8.5"/>
  <p:tag name="ORIGINALWIDTH" val="2388.75"/>
  <p:tag name="LATEXADDIN" val="\documentclass{article}&#10;\usepackage{amsmath}&#10;\pagestyle{empty}&#10;\begin{document}&#10;&#10;Even if $K_1, K_2 \subseteq L_m({\bf G})$ are observable, &#10;&#10;their union $K_1 \cup K_2$ may {\it not} be observable!&#10;&#10;\end{document}"/>
  <p:tag name="IGUANATEXSIZE" val="28"/>
  <p:tag name="IGUANATEXCURSOR" val="19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8.5"/>
  <p:tag name="ORIGINALWIDTH" val="3335.25"/>
  <p:tag name="LATEXADDIN" val="\documentclass{article}&#10;\usepackage{amsmath}&#10;\usepackage{color}&#10;\pagestyle{empty}&#10;\begin{document}&#10;&#10;In general, there is {\it no} supremal observable (and controllable) &#10;&#10;sublanguage of a given language.&#10;&#10;\end{document}"/>
  <p:tag name="IGUANATEXSIZE" val="20"/>
  <p:tag name="IGUANATEXCURSOR" val="20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1"/>
  <p:tag name="ORIGINALWIDTH" val="2544"/>
  <p:tag name="LATEXADDIN" val="\documentclass{article}&#10;\usepackage{amsmath}&#10;\usepackage{color}&#10;\pagestyle{empty}&#10;\begin{document}&#10;&#10;To avoid this problem, we need a new concept: &#10;&#10;{\color{blue} relative observability}&#10;&#10;\end{document}"/>
  <p:tag name="IGUANATEXSIZE" val="20"/>
  <p:tag name="IGUANATEXCURSOR" val="10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3"/>
  <p:tag name="ORIGINALWIDTH" val="2611.5"/>
  <p:tag name="LATEXADDIN" val="\documentclass{article}&#10;\usepackage{amsmath}&#10;\usepackage{color}&#10;\pagestyle{empty}&#10;\begin{document}&#10;&#10;Let $C \subseteq L_m({\bf G})$ be an {\color{red} ambient language}.&#10;&#10;A sublanguage $K \subseteq C$ is {\color{blue} relatively observable} if &#10;&#10;for all $s,s' \in \Sigma^*$ with $P(s)=P(s')$ there holds:&#10;&#10;\end{document}"/>
  <p:tag name="IGUANATEXSIZE" val="26"/>
  <p:tag name="IGUANATEXCURSOR" val="167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.5"/>
  <p:tag name="ORIGINALWIDTH" val="2785.5"/>
  <p:tag name="LATEXADDIN" val="\documentclass{article}&#10;\usepackage{amsmath}&#10;\usepackage{color}&#10;\pagestyle{empty}&#10;\begin{document}&#10;&#10;(i) $(\forall \sigma \in \Sigma)\ s\sigma \in \overline{K}, s' \in {\color{red} \overline{C}}, s'\sigma \in L({\bf G}) \Rightarrow s'\sigma \in \overline{K}$ &#10;&#10;\end{document}"/>
  <p:tag name="IGUANATEXSIZE" val="28"/>
  <p:tag name="IGUANATEXCURSOR" val="45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.5"/>
  <p:tag name="ORIGINALWIDTH" val="2152.5"/>
  <p:tag name="LATEXADDIN" val="\documentclass{article}&#10;\usepackage{amsmath}&#10;\usepackage{color}&#10;\pagestyle{empty}&#10;\begin{document}&#10;&#10;(ii) $s \in K, s' \in {\color{red} \overline{C}}, s' \in L_m({\bf G}) \Rightarrow s' \in K$ &#10;&#10;\end{document}"/>
  <p:tag name="IGUANATEXSIZE" val="28"/>
  <p:tag name="IGUANATEXCURSOR" val="14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9.75"/>
  <p:tag name="ORIGINALWIDTH" val="2325"/>
  <p:tag name="LATEXADDIN" val="\documentclass{article}&#10;\usepackage{amsmath}&#10;\usepackage{color}&#10;\pagestyle{empty}&#10;\begin{document}&#10;&#10;Let ${\bf G} = (Q, \Sigma_o \dot\cup \Sigma_{uo}, \delta, q_0, Q_m)$ be a plant,&#10;&#10;and $P:\Sigma^* \rightarrow \Sigma^*_o$ the natural projection.&#10;\end{document}"/>
  <p:tag name="IGUANATEXSIZE" val="20"/>
  <p:tag name="IGUANATEXCURSOR" val="244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89.25"/>
  <p:tag name="LATEXADDIN" val="\documentclass{article}&#10;\usepackage{amsmath}&#10;\usepackage{color}&#10;\pagestyle{empty}&#10;\begin{document}&#10;&#10;$P(s)=P(s')$&#10;&#10;\end{document}"/>
  <p:tag name="IGUANATEXSIZE" val="20"/>
  <p:tag name="IGUANATEXCURSOR" val="11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77.5"/>
  <p:tag name="LATEXADDIN" val="\documentclass{article}&#10;\usepackage{amsmath}&#10;\usepackage{color}&#10;\pagestyle{empty}&#10;\begin{document}&#10;&#10;$L({\bf G})$&#10;&#10;\end{document}"/>
  <p:tag name="IGUANATEXSIZE" val="20"/>
  <p:tag name="IGUANATEXCURSOR" val="109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114.75"/>
  <p:tag name="LATEXADDIN" val="\documentclass{article}&#10;\usepackage{amsmath}&#10;\usepackage{color}&#10;\pagestyle{empty}&#10;\begin{document}&#10;&#10;$\overline{K}$&#10;&#10;\end{document}"/>
  <p:tag name="IGUANATEXSIZE" val="20"/>
  <p:tag name="IGUANATEXCURSOR" val="11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.75"/>
  <p:tag name="ORIGINALWIDTH" val="98.25"/>
  <p:tag name="LATEXADDIN" val="\documentclass{article}&#10;\usepackage{amsmath}&#10;\usepackage{color}&#10;\pagestyle{empty}&#10;\begin{document}&#10;&#10;$\overline{C}$&#10;&#10;\end{document}"/>
  <p:tag name="IGUANATEXSIZE" val="20"/>
  <p:tag name="IGUANATEXCURSOR" val="11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.5"/>
  <p:tag name="ORIGINALWIDTH" val="2785.5"/>
  <p:tag name="LATEXADDIN" val="\documentclass{article}&#10;\usepackage{amsmath}&#10;\usepackage{color}&#10;\pagestyle{empty}&#10;\begin{document}&#10;&#10;(i) $(\forall \sigma \in \Sigma)\ s\sigma \in \overline{K}, s' \in {\color{red} \overline{C}}, s'\sigma \in L({\bf G}) \Rightarrow s'\sigma \in \overline{K}$ &#10;&#10;\end{document}"/>
  <p:tag name="IGUANATEXSIZE" val="28"/>
  <p:tag name="IGUANATEXCURSOR" val="45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72"/>
  <p:tag name="LATEXADDIN" val="\documentclass{article}&#10;\usepackage{amsmath}&#10;\usepackage{color}&#10;\pagestyle{empty}&#10;\begin{document}&#10;&#10;$L_m({\bf G})$&#10;&#10;\end{document}"/>
  <p:tag name="IGUANATEXSIZE" val="20"/>
  <p:tag name="IGUANATEXCURSOR" val="11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106.5"/>
  <p:tag name="LATEXADDIN" val="\documentclass{article}&#10;\usepackage{amsmath}&#10;\usepackage{color}&#10;\pagestyle{empty}&#10;\begin{document}&#10;&#10;$K$&#10;&#10;\end{document}"/>
  <p:tag name="IGUANATEXSIZE" val="20"/>
  <p:tag name="IGUANATEXCURSOR" val="10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.75"/>
  <p:tag name="ORIGINALWIDTH" val="98.25"/>
  <p:tag name="LATEXADDIN" val="\documentclass{article}&#10;\usepackage{amsmath}&#10;\usepackage{color}&#10;\pagestyle{empty}&#10;\begin{document}&#10;&#10;$\overline{C}$&#10;&#10;\end{document}"/>
  <p:tag name="IGUANATEXSIZE" val="20"/>
  <p:tag name="IGUANATEXCURSOR" val="11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.5"/>
  <p:tag name="ORIGINALWIDTH" val="2152.5"/>
  <p:tag name="LATEXADDIN" val="\documentclass{article}&#10;\usepackage{amsmath}&#10;\usepackage{color}&#10;\pagestyle{empty}&#10;\begin{document}&#10;&#10;(ii) $s \in K, s' \in {\color{red} \overline{C}}, s' \in L_m({\bf G}) \Rightarrow s' \in K$ &#10;&#10;\end{document}"/>
  <p:tag name="IGUANATEXSIZE" val="28"/>
  <p:tag name="IGUANATEXCURSOR" val="146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89.25"/>
  <p:tag name="LATEXADDIN" val="\documentclass{article}&#10;\usepackage{amsmath}&#10;\usepackage{color}&#10;\pagestyle{empty}&#10;\begin{document}&#10;&#10;$P(s)=P(s')$&#10;&#10;\end{document}"/>
  <p:tag name="IGUANATEXSIZE" val="20"/>
  <p:tag name="IGUANATEXCURSOR" val="11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1"/>
  <p:tag name="ORIGINALWIDTH" val="2827.5"/>
  <p:tag name="LATEXADDIN" val="\documentclass{article}&#10;\usepackage{amsmath}&#10;\usepackage{color}&#10;\pagestyle{empty}&#10;\begin{document}&#10;&#10;Relative observability is {\color{blue} stronger} than observability:&#10;&#10;if $K$ is relatively observable, then $K$ is observable.&#10;&#10;\end{document}"/>
  <p:tag name="IGUANATEXSIZE" val="28"/>
  <p:tag name="IGUANATEXCURSOR" val="149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59.5"/>
  <p:tag name="ORIGINALWIDTH" val="2943"/>
  <p:tag name="LATEXADDIN" val="\documentclass{article}&#10;\usepackage{amsmath}&#10;\usepackage{color}&#10;\pagestyle{empty}&#10;\begin{document}&#10;&#10;Relative observability is {\color{blue} closed under set unions}:&#10;&#10;if $K_1, K_2 \subseteq C$ are rel.obs, then $K_1 \cup K_2$ is also rel.obs &#10;&#10;\end{document}"/>
  <p:tag name="IGUANATEXSIZE" val="28"/>
  <p:tag name="IGUANATEXCURSOR" val="22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3"/>
  <p:tag name="ORIGINALWIDTH" val="2779.5"/>
  <p:tag name="LATEXADDIN" val="\documentclass{article}&#10;\usepackage{amsmath}&#10;\usepackage{color}&#10;\pagestyle{empty}&#10;\begin{document}&#10;&#10;If $K \subseteq L_m({\bf G})$ is {\it not} observable (and controllable),&#10; &#10;there exists a (unique) {\color{red} {\it supremal} &#10;$K_{\sup} \subseteq K$} &#10;&#10;that is relatively observable (and controllable).&#10;&#10;\end{document}"/>
  <p:tag name="IGUANATEXSIZE" val="20"/>
  <p:tag name="IGUANATEXCURSOR" val="22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8.25"/>
  <p:tag name="ORIGINALWIDTH" val="2970.75"/>
  <p:tag name="LATEXADDIN" val="\documentclass{article}&#10;\usepackage{amsmath}&#10;\usepackage{color}&#10;\pagestyle{empty}&#10;\begin{document}&#10;&#10;Since this $K_{\sup}$ is also observable (and controllable),  &#10;&#10;there exists a nonblocking, marking feasible supervisor &#10;&#10;{\color{red} $V_{\sup}$ s.t. $L_m(V_{\sup}/{\bf G})=K_{\sup}$}.&#10;&#10;\end{document}"/>
  <p:tag name="IGUANATEXSIZE" val="20"/>
  <p:tag name="IGUANATEXCURSOR" val="284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19.25"/>
  <p:tag name="ORIGINALWIDTH" val="2899.5"/>
  <p:tag name="LATEXADDIN" val="\documentclass{article}&#10;\usepackage{amsmath}&#10;\usepackage{color}&#10;\pagestyle{empty}&#10;\begin{document}&#10;&#10;Theorem:&#10;&#10;Let ${\bf G} = (Q, \Sigma_o \dot\cup \Sigma_{uo}, \delta, q_0, Q_m)$ be a plant,&#10;&#10;and $K \subseteq L_m({\bf G})$ a specification language.&#10;&#10;Let $K_{\sup}$ be the supremal relatively observable and &#10;&#10;controllable sublanguage of $K$ &#10;and suppose $K_{\sup} \neq \emptyset$.&#10;&#10;\end{document}"/>
  <p:tag name="IGUANATEXSIZE" val="20"/>
  <p:tag name="IGUANATEXCURSOR" val="373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0.75"/>
  <p:tag name="ORIGINALWIDTH" val="2491.5"/>
  <p:tag name="LATEXADDIN" val="\documentclass{article}&#10;\usepackage{amsmath}&#10;\usepackage{color}&#10;\pagestyle{empty}&#10;\begin{document}&#10;&#10;&#10;There always exists a {\color{blue} nonblocking, marking} &#10;&#10;{\color{blue} feasible supervisory control $V_{\sup}$} for $(K_{\sup}, {\bf G})$&#10;&#10;s.t. {\color{red} $L_m(V_{\sup}/{\bf G}) = K_{\sup}$}.&#10;\end{document}"/>
  <p:tag name="IGUANATEXSIZE" val="20"/>
  <p:tag name="IGUANATEXCURSOR" val="157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1"/>
  <p:tag name="ORIGINALWIDTH" val="2133.75"/>
  <p:tag name="LATEXADDIN" val="\documentclass{article}&#10;\usepackage{amsmath}&#10;\usepackage{color}&#10;\pagestyle{empty}&#10;\begin{document}&#10;&#10;1. Create plant components ${\bf G}_1$,...,${\bf G}_n$&#10;&#10;and specification components ${\bf E}_1$,...,${\bf E}_m$&#10;&#10;\end{document}"/>
  <p:tag name="IGUANATEXSIZE" val="20"/>
  <p:tag name="IGUANATEXCURSOR" val="21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.75"/>
  <p:tag name="ORIGINALWIDTH" val="1677"/>
  <p:tag name="LATEXADDIN" val="\documentclass{article}&#10;\usepackage{amsmath}&#10;\usepackage{color}&#10;\usepackage{amssymb}&#10;\pagestyle{empty}&#10;\begin{document}&#10;&#10;2. {\bf PLANT} = sync(${\bf G}_1$,...,${\bf G}_n$)&#10;&#10;{\bf ALL} = allevents({\bf PLANT})&#10;&#10;&#10;\end{document}"/>
  <p:tag name="IGUANATEXSIZE" val="20"/>
  <p:tag name="IGUANATEXCURSOR" val="12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894.5"/>
  <p:tag name="LATEXADDIN" val="\documentclass{article}&#10;\usepackage{amsmath}&#10;\usepackage{color}&#10;\usepackage{amssymb}&#10;\pagestyle{empty}&#10;\begin{document}&#10;&#10;3. {\bf SPEC} = sync(${\bf E}_1$,...,${\bf E}_m$, {\color{blue} {\bf ALL}})&#10;&#10;\end{document}"/>
  <p:tag name="IGUANATEXSIZE" val="20"/>
  <p:tag name="IGUANATEXCURSOR" val="196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650.5"/>
  <p:tag name="LATEXADDIN" val="\documentclass{article}&#10;\usepackage{amsmath}&#10;\usepackage{color}&#10;\usepackage{amssymb}&#10;\pagestyle{empty}&#10;\begin{document}&#10;&#10;4. {\bf SUPO} = {\color{red} supconrobs}(${\bf PLANT}$, {\bf SPEC}, $\Sigma_{uo}$)&#10;&#10;\end{document}"/>
  <p:tag name="IGUANATEXSIZE" val="20"/>
  <p:tag name="IGUANATEXCURSOR" val="20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361"/>
  <p:tag name="LATEXADDIN" val="\documentclass{article}&#10;\usepackage{amsmath}&#10;\usepackage{color}&#10;\usepackage{amssymb}&#10;\pagestyle{empty}&#10;\begin{document}&#10;&#10;5. {\bf SUPO}.dat = condat(${\bf PLANT}$, {\bf SUPO})&#10;&#10;\end{document}"/>
  <p:tag name="IGUANATEXSIZE" val="20"/>
  <p:tag name="IGUANATEXCURSOR" val="17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1171.5"/>
  <p:tag name="LATEXADDIN" val="\documentclass{article}&#10;\usepackage{amsmath}&#10;\usepackage{color}&#10;\pagestyle{empty}&#10;\begin{document}&#10;&#10;&#10;({\color{red} $L_m({\bf SUPO}) = K_{\sup}$})&#10;\end{document}"/>
  <p:tag name="IGUANATEXSIZE" val="20"/>
  <p:tag name="IGUANATEXCURSOR" val="14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20"/>
  <p:tag name="LATEXADDIN" val="\documentclass{article}&#10;\usepackage{amsmath}&#10;\usepackage{color}&#10;\pagestyle{empty}&#10;\begin{document}&#10;&#10;$\Sigma_c = \{11,21\}$&#10;&#10;\end{document}"/>
  <p:tag name="IGUANATEXSIZE" val="20"/>
  <p:tag name="IGUANATEXCURSOR" val="1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5"/>
  <p:tag name="LATEXADDIN" val="\documentclass{article}&#10;\usepackage{amsmath}&#10;\usepackage{color}&#10;\pagestyle{empty}&#10;\begin{document}&#10;&#10;{\bf A1}&#10;&#10;\end{document}"/>
  <p:tag name="IGUANATEXSIZE" val="20"/>
  <p:tag name="IGUANATEXCURSOR" val="107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7"/>
  <p:tag name="ORIGINALWIDTH" val="511.5"/>
  <p:tag name="LATEXADDIN" val="\documentclass{article}&#10;\usepackage{amsmath}&#10;\usepackage{color}&#10;\pagestyle{empty}&#10;\begin{document}&#10;&#10;{\bf resource}&#10;&#10;\end{document}"/>
  <p:tag name="IGUANATEXSIZE" val="20"/>
  <p:tag name="IGUANATEXCURSOR" val="113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8"/>
  <p:tag name="LATEXADDIN" val="\documentclass{article}&#10;\usepackage{amsmath}&#10;\usepackage{color}&#10;\pagestyle{empty}&#10;\begin{document}&#10;&#10;{\bf A2}&#10;&#10;\end{document}"/>
  <p:tag name="IGUANATEXSIZE" val="20"/>
  <p:tag name="IGUANATEXCURSOR" val="107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4.25"/>
  <p:tag name="LATEXADDIN" val="\documentclass{article}&#10;\usepackage{amsmath}&#10;\usepackage{color}&#10;\pagestyle{empty}&#10;\begin{document}&#10;&#10;11&#10;&#10;\end{document}"/>
  <p:tag name="IGUANATEXSIZE" val="20"/>
  <p:tag name="IGUANATEXCURSOR" val="102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"/>
  <p:tag name="LATEXADDIN" val="\documentclass{article}&#10;\usepackage{amsmath}&#10;\usepackage{color}&#10;\pagestyle{empty}&#10;\begin{document}&#10;&#10;12&#10;&#10;\end{document}"/>
  <p:tag name="IGUANATEXSIZE" val="20"/>
  <p:tag name="IGUANATEXCURSOR" val="102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2.5"/>
  <p:tag name="ORIGINALWIDTH" val="112.5"/>
  <p:tag name="LATEXADDIN" val="\documentclass{article}&#10;\usepackage{amsmath}&#10;\usepackage{color}&#10;\pagestyle{empty}&#10;\begin{document}&#10;&#10;22&#10;&#10;\end{document}"/>
  <p:tag name="IGUANATEXSIZE" val="20"/>
  <p:tag name="IGUANATEXCURSOR" val="10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.75"/>
  <p:tag name="LATEXADDIN" val="\documentclass{article}&#10;\usepackage{amsmath}&#10;\usepackage{color}&#10;\pagestyle{empty}&#10;\begin{document}&#10;&#10;21&#10;&#10;\end{document}"/>
  <p:tag name="IGUANATEXSIZE" val="20"/>
  <p:tag name="IGUANATEXCURSOR" val="10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5"/>
  <p:tag name="LATEXADDIN" val="\documentclass{article}&#10;\usepackage{amsmath}&#10;\usepackage{color}&#10;\pagestyle{empty}&#10;\begin{document}&#10;&#10;{\bf A1}&#10;&#10;\end{document}"/>
  <p:tag name="IGUANATEXSIZE" val="20"/>
  <p:tag name="IGUANATEXCURSOR" val="107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7"/>
  <p:tag name="ORIGINALWIDTH" val="511.5"/>
  <p:tag name="LATEXADDIN" val="\documentclass{article}&#10;\usepackage{amsmath}&#10;\usepackage{color}&#10;\pagestyle{empty}&#10;\begin{document}&#10;&#10;{\bf resource}&#10;&#10;\end{document}"/>
  <p:tag name="IGUANATEXSIZE" val="20"/>
  <p:tag name="IGUANATEXCURSOR" val="113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8"/>
  <p:tag name="LATEXADDIN" val="\documentclass{article}&#10;\usepackage{amsmath}&#10;\usepackage{color}&#10;\pagestyle{empty}&#10;\begin{document}&#10;&#10;{\bf A2}&#10;&#10;\end{document}"/>
  <p:tag name="IGUANATEXSIZE" val="20"/>
  <p:tag name="IGUANATEXCURSOR" val="107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4.25"/>
  <p:tag name="LATEXADDIN" val="\documentclass{article}&#10;\usepackage{amsmath}&#10;\usepackage{color}&#10;\pagestyle{empty}&#10;\begin{document}&#10;&#10;11&#10;&#10;\end{document}"/>
  <p:tag name="IGUANATEXSIZE" val="20"/>
  <p:tag name="IGUANATEXCURSOR" val="10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"/>
  <p:tag name="LATEXADDIN" val="\documentclass{article}&#10;\usepackage{amsmath}&#10;\usepackage{color}&#10;\pagestyle{empty}&#10;\begin{document}&#10;&#10;12&#10;&#10;\end{document}"/>
  <p:tag name="IGUANATEXSIZE" val="20"/>
  <p:tag name="IGUANATEXCURSOR" val="10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2.5"/>
  <p:tag name="ORIGINALWIDTH" val="112.5"/>
  <p:tag name="LATEXADDIN" val="\documentclass{article}&#10;\usepackage{amsmath}&#10;\usepackage{color}&#10;\pagestyle{empty}&#10;\begin{document}&#10;&#10;22&#10;&#10;\end{document}"/>
  <p:tag name="IGUANATEXSIZE" val="20"/>
  <p:tag name="IGUANATEXCURSOR" val="10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.75"/>
  <p:tag name="LATEXADDIN" val="\documentclass{article}&#10;\usepackage{amsmath}&#10;\usepackage{color}&#10;\pagestyle{empty}&#10;\begin{document}&#10;&#10;21&#10;&#10;\end{document}"/>
  <p:tag name="IGUANATEXSIZE" val="20"/>
  <p:tag name="IGUANATEXCURSOR" val="10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7.75"/>
  <p:tag name="ORIGINALWIDTH" val="3338.25"/>
  <p:tag name="LATEXADDIN" val="\documentclass{article}&#10;\usepackage{amsmath}&#10;\usepackage{color}&#10;\pagestyle{empty}&#10;\begin{document}&#10;&#10;Specification: &#10;&#10;Only one agent can use resource at a time ({\color{blue} mutual exclusion})&#10;&#10;&#10;&#10;\end{document}"/>
  <p:tag name="IGUANATEXSIZE" val="20"/>
  <p:tag name="IGUANATEXCURSOR" val="19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1488"/>
  <p:tag name="LATEXADDIN" val="\documentclass{article}&#10;\usepackage{amsmath}&#10;\usepackage{color}&#10;\pagestyle{empty}&#10;\begin{document}&#10;&#10;Full-observation supervisor:&#10;&#10;&#10;&#10;\end{document}"/>
  <p:tag name="IGUANATEXSIZE" val="20"/>
  <p:tag name="IGUANATEXCURSOR" val="118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5"/>
  <p:tag name="LATEXADDIN" val="\documentclass{article}&#10;\usepackage{amsmath}&#10;\usepackage{color}&#10;\pagestyle{empty}&#10;\begin{document}&#10;&#10;{\bf A1}&#10;&#10;\end{document}"/>
  <p:tag name="IGUANATEXSIZE" val="20"/>
  <p:tag name="IGUANATEXCURSOR" val="107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7"/>
  <p:tag name="ORIGINALWIDTH" val="511.5"/>
  <p:tag name="LATEXADDIN" val="\documentclass{article}&#10;\usepackage{amsmath}&#10;\usepackage{color}&#10;\pagestyle{empty}&#10;\begin{document}&#10;&#10;{\bf resource}&#10;&#10;\end{document}"/>
  <p:tag name="IGUANATEXSIZE" val="20"/>
  <p:tag name="IGUANATEXCURSOR" val="11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8"/>
  <p:tag name="LATEXADDIN" val="\documentclass{article}&#10;\usepackage{amsmath}&#10;\usepackage{color}&#10;\pagestyle{empty}&#10;\begin{document}&#10;&#10;{\bf A2}&#10;&#10;\end{document}"/>
  <p:tag name="IGUANATEXSIZE" val="20"/>
  <p:tag name="IGUANATEXCURSOR" val="107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4.25"/>
  <p:tag name="LATEXADDIN" val="\documentclass{article}&#10;\usepackage{amsmath}&#10;\usepackage{color}&#10;\pagestyle{empty}&#10;\begin{document}&#10;&#10;11&#10;&#10;\end{document}"/>
  <p:tag name="IGUANATEXSIZE" val="20"/>
  <p:tag name="IGUANATEXCURSOR" val="10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"/>
  <p:tag name="LATEXADDIN" val="\documentclass{article}&#10;\usepackage{amsmath}&#10;\usepackage{color}&#10;\pagestyle{empty}&#10;\begin{document}&#10;&#10;12&#10;&#10;\end{document}"/>
  <p:tag name="IGUANATEXSIZE" val="20"/>
  <p:tag name="IGUANATEXCURSOR" val="10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2.5"/>
  <p:tag name="ORIGINALWIDTH" val="112.5"/>
  <p:tag name="LATEXADDIN" val="\documentclass{article}&#10;\usepackage{amsmath}&#10;\usepackage{color}&#10;\pagestyle{empty}&#10;\begin{document}&#10;&#10;22&#10;&#10;\end{document}"/>
  <p:tag name="IGUANATEXSIZE" val="20"/>
  <p:tag name="IGUANATEXCURSOR" val="10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.75"/>
  <p:tag name="LATEXADDIN" val="\documentclass{article}&#10;\usepackage{amsmath}&#10;\usepackage{color}&#10;\pagestyle{empty}&#10;\begin{document}&#10;&#10;21&#10;&#10;\end{document}"/>
  <p:tag name="IGUANATEXSIZE" val="20"/>
  <p:tag name="IGUANATEXCURSOR" val="10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1650.75"/>
  <p:tag name="LATEXADDIN" val="\documentclass{article}&#10;\usepackage{amsmath}&#10;\usepackage{color}&#10;\pagestyle{empty}&#10;\begin{document}&#10;&#10;Partial-observation supervisor:&#10;&#10;&#10;&#10;\end{document}"/>
  <p:tag name="IGUANATEXSIZE" val="20"/>
  <p:tag name="IGUANATEXCURSOR" val="12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5"/>
  <p:tag name="LATEXADDIN" val="\documentclass{article}&#10;\usepackage{amsmath}&#10;\usepackage{color}&#10;\pagestyle{empty}&#10;\begin{document}&#10;&#10;{\bf A1}&#10;&#10;\end{document}"/>
  <p:tag name="IGUANATEXSIZE" val="20"/>
  <p:tag name="IGUANATEXCURSOR" val="10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7"/>
  <p:tag name="ORIGINALWIDTH" val="511.5"/>
  <p:tag name="LATEXADDIN" val="\documentclass{article}&#10;\usepackage{amsmath}&#10;\usepackage{color}&#10;\pagestyle{empty}&#10;\begin{document}&#10;&#10;{\bf resource}&#10;&#10;\end{document}"/>
  <p:tag name="IGUANATEXSIZE" val="20"/>
  <p:tag name="IGUANATEXCURSOR" val="113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8"/>
  <p:tag name="LATEXADDIN" val="\documentclass{article}&#10;\usepackage{amsmath}&#10;\usepackage{color}&#10;\pagestyle{empty}&#10;\begin{document}&#10;&#10;{\bf A2}&#10;&#10;\end{document}"/>
  <p:tag name="IGUANATEXSIZE" val="20"/>
  <p:tag name="IGUANATEXCURSOR" val="10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4.25"/>
  <p:tag name="LATEXADDIN" val="\documentclass{article}&#10;\usepackage{amsmath}&#10;\usepackage{color}&#10;\pagestyle{empty}&#10;\begin{document}&#10;&#10;11&#10;&#10;\end{document}"/>
  <p:tag name="IGUANATEXSIZE" val="20"/>
  <p:tag name="IGUANATEXCURSOR" val="10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"/>
  <p:tag name="LATEXADDIN" val="\documentclass{article}&#10;\usepackage{amsmath}&#10;\usepackage{color}&#10;\pagestyle{empty}&#10;\begin{document}&#10;&#10;12&#10;&#10;\end{document}"/>
  <p:tag name="IGUANATEXSIZE" val="20"/>
  <p:tag name="IGUANATEXCURSOR" val="10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2.5"/>
  <p:tag name="ORIGINALWIDTH" val="112.5"/>
  <p:tag name="LATEXADDIN" val="\documentclass{article}&#10;\usepackage{amsmath}&#10;\usepackage{color}&#10;\pagestyle{empty}&#10;\begin{document}&#10;&#10;22&#10;&#10;\end{document}"/>
  <p:tag name="IGUANATEXSIZE" val="20"/>
  <p:tag name="IGUANATEXCURSOR" val="10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.75"/>
  <p:tag name="LATEXADDIN" val="\documentclass{article}&#10;\usepackage{amsmath}&#10;\usepackage{color}&#10;\pagestyle{empty}&#10;\begin{document}&#10;&#10;21&#10;&#10;\end{document}"/>
  <p:tag name="IGUANATEXSIZE" val="20"/>
  <p:tag name="IGUANATEXCURSOR" val="10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.75"/>
  <p:tag name="LATEXADDIN" val="\documentclass{article}&#10;\usepackage{amsmath}&#10;\usepackage{color}&#10;\pagestyle{empty}&#10;\begin{document}&#10;&#10;21&#10;&#10;\end{document}"/>
  <p:tag name="IGUANATEXSIZE" val="20"/>
  <p:tag name="IGUANATEXCURSOR" val="10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.75"/>
  <p:tag name="LATEXADDIN" val="\documentclass{article}&#10;\usepackage{amsmath}&#10;\usepackage{color}&#10;\pagestyle{empty}&#10;\begin{document}&#10;&#10;21&#10;&#10;\end{document}"/>
  <p:tag name="IGUANATEXSIZE" val="20"/>
  <p:tag name="IGUANATEXCURSOR" val="10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1650.75"/>
  <p:tag name="LATEXADDIN" val="\documentclass{article}&#10;\usepackage{amsmath}&#10;\usepackage{color}&#10;\pagestyle{empty}&#10;\begin{document}&#10;&#10;Partial-observation supervisor:&#10;&#10;&#10;&#10;\end{document}"/>
  <p:tag name="IGUANATEXSIZE" val="20"/>
  <p:tag name="IGUANATEXCURSOR" val="12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5"/>
  <p:tag name="LATEXADDIN" val="\documentclass{article}&#10;\usepackage{amsmath}&#10;\usepackage{color}&#10;\pagestyle{empty}&#10;\begin{document}&#10;&#10;{\bf A1}&#10;&#10;\end{document}"/>
  <p:tag name="IGUANATEXSIZE" val="20"/>
  <p:tag name="IGUANATEXCURSOR" val="10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7"/>
  <p:tag name="ORIGINALWIDTH" val="511.5"/>
  <p:tag name="LATEXADDIN" val="\documentclass{article}&#10;\usepackage{amsmath}&#10;\usepackage{color}&#10;\pagestyle{empty}&#10;\begin{document}&#10;&#10;{\bf resource}&#10;&#10;\end{document}"/>
  <p:tag name="IGUANATEXSIZE" val="20"/>
  <p:tag name="IGUANATEXCURSOR" val="113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68"/>
  <p:tag name="LATEXADDIN" val="\documentclass{article}&#10;\usepackage{amsmath}&#10;\usepackage{color}&#10;\pagestyle{empty}&#10;\begin{document}&#10;&#10;{\bf A2}&#10;&#10;\end{document}"/>
  <p:tag name="IGUANATEXSIZE" val="20"/>
  <p:tag name="IGUANATEXCURSOR" val="10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4.25"/>
  <p:tag name="LATEXADDIN" val="\documentclass{article}&#10;\usepackage{amsmath}&#10;\usepackage{color}&#10;\pagestyle{empty}&#10;\begin{document}&#10;&#10;11&#10;&#10;\end{document}"/>
  <p:tag name="IGUANATEXSIZE" val="20"/>
  <p:tag name="IGUANATEXCURSOR" val="10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"/>
  <p:tag name="LATEXADDIN" val="\documentclass{article}&#10;\usepackage{amsmath}&#10;\usepackage{color}&#10;\pagestyle{empty}&#10;\begin{document}&#10;&#10;12&#10;&#10;\end{document}"/>
  <p:tag name="IGUANATEXSIZE" val="20"/>
  <p:tag name="IGUANATEXCURSOR" val="102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2.5"/>
  <p:tag name="ORIGINALWIDTH" val="112.5"/>
  <p:tag name="LATEXADDIN" val="\documentclass{article}&#10;\usepackage{amsmath}&#10;\usepackage{color}&#10;\pagestyle{empty}&#10;\begin{document}&#10;&#10;22&#10;&#10;\end{document}"/>
  <p:tag name="IGUANATEXSIZE" val="20"/>
  <p:tag name="IGUANATEXCURSOR" val="10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.75"/>
  <p:tag name="LATEXADDIN" val="\documentclass{article}&#10;\usepackage{amsmath}&#10;\usepackage{color}&#10;\pagestyle{empty}&#10;\begin{document}&#10;&#10;21&#10;&#10;\end{document}"/>
  <p:tag name="IGUANATEXSIZE" val="20"/>
  <p:tag name="IGUANATEXCURSOR" val="10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2.5"/>
  <p:tag name="ORIGINALWIDTH" val="2367.75"/>
  <p:tag name="LATEXADDIN" val="\documentclass{article}&#10;\usepackage{amsmath}&#10;\usepackage{color}&#10;\pagestyle{empty}&#10;\begin{document}&#10;&#10;Specification: &#10;&#10;Mutual exclusion on using the first 4 tracks&#10;&#10;&#10;&#10;\end{document}"/>
  <p:tag name="IGUANATEXSIZE" val="20"/>
  <p:tag name="IGUANATEXCURSOR" val="116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156.25"/>
  <p:tag name="LATEXADDIN" val="\documentclass{article}&#10;\usepackage{amsmath}&#10;\usepackage{color}&#10;\pagestyle{empty}&#10;\begin{document}&#10;&#10;Bad state pairs: &#10;(1,1), (2,2), (3,3), (4,4)&#10;&#10;&#10;&#10;\end{document}"/>
  <p:tag name="IGUANATEXSIZE" val="20"/>
  <p:tag name="IGUANATEXCURSOR" val="143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735.25"/>
  <p:tag name="LATEXADDIN" val="\documentclass{article}&#10;\usepackage{amsmath}&#10;\usepackage{color}&#10;\pagestyle{empty}&#10;\begin{document}&#10;&#10;{\bf SPEC} = {\color{blue} mutex}({\bf V1}, &#10;{\bf V2}, (1,1), (2,2), (3,3), (4,4))&#10;&#10;&#10;&#10;\end{document}"/>
  <p:tag name="IGUANATEXSIZE" val="20"/>
  <p:tag name="IGUANATEXCURSOR" val="18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1488"/>
  <p:tag name="LATEXADDIN" val="\documentclass{article}&#10;\usepackage{amsmath}&#10;\usepackage{color}&#10;\pagestyle{empty}&#10;\begin{document}&#10;&#10;Full-observation supervisor: &#10;&#10;&#10;&#10;\end{document}"/>
  <p:tag name="IGUANATEXSIZE" val="20"/>
  <p:tag name="IGUANATEXCURSOR" val="118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1650.75"/>
  <p:tag name="LATEXADDIN" val="\documentclass{article}&#10;\usepackage{amsmath}&#10;\usepackage{color}&#10;\pagestyle{empty}&#10;\begin{document}&#10;&#10;Partial-observation supervisor: &#10;&#10;&#10;&#10;\end{document}"/>
  <p:tag name="IGUANATEXSIZE" val="20"/>
  <p:tag name="IGUANATEXCURSOR" val="107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1650.75"/>
  <p:tag name="LATEXADDIN" val="\documentclass{article}&#10;\usepackage{amsmath}&#10;\usepackage{color}&#10;\pagestyle{empty}&#10;\begin{document}&#10;&#10;Partial-observation supervisor: &#10;&#10;&#10;&#10;\end{document}"/>
  <p:tag name="IGUANATEXSIZE" val="20"/>
  <p:tag name="IGUANATEXCURSOR" val="107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1650.75"/>
  <p:tag name="LATEXADDIN" val="\documentclass{article}&#10;\usepackage{amsmath}&#10;\usepackage{color}&#10;\pagestyle{empty}&#10;\begin{document}&#10;&#10;Partial-observation supervisor: &#10;&#10;&#10;&#10;\end{document}"/>
  <p:tag name="IGUANATEXSIZE" val="20"/>
  <p:tag name="IGUANATEXCURSOR" val="107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1650.75"/>
  <p:tag name="LATEXADDIN" val="\documentclass{article}&#10;\usepackage{amsmath}&#10;\usepackage{color}&#10;\pagestyle{empty}&#10;\begin{document}&#10;&#10;Partial-observation supervisor: &#10;&#10;&#10;&#10;\end{document}"/>
  <p:tag name="IGUANATEXSIZE" val="20"/>
  <p:tag name="IGUANATEXCURSOR" val="10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35559</TotalTime>
  <Words>589</Words>
  <Application>Microsoft Macintosh PowerPoint</Application>
  <PresentationFormat>On-screen Show (4:3)</PresentationFormat>
  <Paragraphs>617</Paragraphs>
  <Slides>29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Courier New</vt:lpstr>
      <vt:lpstr>Office Theme</vt:lpstr>
      <vt:lpstr>Custom Design</vt:lpstr>
      <vt:lpstr>Supervisory Control under  Partial Observation (continued)</vt:lpstr>
      <vt:lpstr>PowerPoint Presentation</vt:lpstr>
      <vt:lpstr>Main result</vt:lpstr>
      <vt:lpstr>Example</vt:lpstr>
      <vt:lpstr>Observability not closed under union</vt:lpstr>
      <vt:lpstr>Problem with observability</vt:lpstr>
      <vt:lpstr>Relative observability</vt:lpstr>
      <vt:lpstr>Relative observability</vt:lpstr>
      <vt:lpstr>Relative observability</vt:lpstr>
      <vt:lpstr>Properties of relative observability</vt:lpstr>
      <vt:lpstr>Partial-observation supervisory control: optimality</vt:lpstr>
      <vt:lpstr>Partial-observation supervisor by MatlabTCT</vt:lpstr>
      <vt:lpstr>Resource allocation</vt:lpstr>
      <vt:lpstr>Resource allocation</vt:lpstr>
      <vt:lpstr>Resource allocation</vt:lpstr>
      <vt:lpstr>Resource allocation</vt:lpstr>
      <vt:lpstr>Resource allocation</vt:lpstr>
      <vt:lpstr>Guideway</vt:lpstr>
      <vt:lpstr>Guideway</vt:lpstr>
      <vt:lpstr>Guideway</vt:lpstr>
      <vt:lpstr>Guideway</vt:lpstr>
      <vt:lpstr>Guideway</vt:lpstr>
      <vt:lpstr>Guideway</vt:lpstr>
      <vt:lpstr>Guideway</vt:lpstr>
      <vt:lpstr>Guideway</vt:lpstr>
      <vt:lpstr>Guideway</vt:lpstr>
      <vt:lpstr>Guideway</vt:lpstr>
      <vt:lpstr>Guideway</vt:lpstr>
      <vt:lpstr>Summary of the course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Supervisory Control of Discrete-Event Systems</dc:title>
  <dc:creator>kai.cai</dc:creator>
  <cp:lastModifiedBy>蔡　凱</cp:lastModifiedBy>
  <cp:revision>735</cp:revision>
  <dcterms:created xsi:type="dcterms:W3CDTF">2012-09-17T19:21:51Z</dcterms:created>
  <dcterms:modified xsi:type="dcterms:W3CDTF">2021-07-06T19:56:05Z</dcterms:modified>
</cp:coreProperties>
</file>