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5"/>
  </p:notesMasterIdLst>
  <p:handoutMasterIdLst>
    <p:handoutMasterId r:id="rId56"/>
  </p:handoutMasterIdLst>
  <p:sldIdLst>
    <p:sldId id="449" r:id="rId3"/>
    <p:sldId id="536" r:id="rId4"/>
    <p:sldId id="551" r:id="rId5"/>
    <p:sldId id="535" r:id="rId6"/>
    <p:sldId id="537" r:id="rId7"/>
    <p:sldId id="538" r:id="rId8"/>
    <p:sldId id="552" r:id="rId9"/>
    <p:sldId id="539" r:id="rId10"/>
    <p:sldId id="540" r:id="rId11"/>
    <p:sldId id="541" r:id="rId12"/>
    <p:sldId id="542" r:id="rId13"/>
    <p:sldId id="543" r:id="rId14"/>
    <p:sldId id="553" r:id="rId15"/>
    <p:sldId id="554" r:id="rId16"/>
    <p:sldId id="555" r:id="rId17"/>
    <p:sldId id="556" r:id="rId18"/>
    <p:sldId id="557" r:id="rId19"/>
    <p:sldId id="558" r:id="rId20"/>
    <p:sldId id="559" r:id="rId21"/>
    <p:sldId id="560" r:id="rId22"/>
    <p:sldId id="564" r:id="rId23"/>
    <p:sldId id="565" r:id="rId24"/>
    <p:sldId id="566" r:id="rId25"/>
    <p:sldId id="567" r:id="rId26"/>
    <p:sldId id="568" r:id="rId27"/>
    <p:sldId id="569" r:id="rId28"/>
    <p:sldId id="570" r:id="rId29"/>
    <p:sldId id="571" r:id="rId30"/>
    <p:sldId id="572" r:id="rId31"/>
    <p:sldId id="573" r:id="rId32"/>
    <p:sldId id="574" r:id="rId33"/>
    <p:sldId id="575" r:id="rId34"/>
    <p:sldId id="576" r:id="rId35"/>
    <p:sldId id="577" r:id="rId36"/>
    <p:sldId id="578" r:id="rId37"/>
    <p:sldId id="579" r:id="rId38"/>
    <p:sldId id="580" r:id="rId39"/>
    <p:sldId id="581" r:id="rId40"/>
    <p:sldId id="582" r:id="rId41"/>
    <p:sldId id="583" r:id="rId42"/>
    <p:sldId id="584" r:id="rId43"/>
    <p:sldId id="585" r:id="rId44"/>
    <p:sldId id="586" r:id="rId45"/>
    <p:sldId id="587" r:id="rId46"/>
    <p:sldId id="588" r:id="rId47"/>
    <p:sldId id="589" r:id="rId48"/>
    <p:sldId id="590" r:id="rId49"/>
    <p:sldId id="591" r:id="rId50"/>
    <p:sldId id="592" r:id="rId51"/>
    <p:sldId id="593" r:id="rId52"/>
    <p:sldId id="544" r:id="rId53"/>
    <p:sldId id="545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96208" autoAdjust="0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9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image" Target="../media/image8.png"/><Relationship Id="rId2" Type="http://schemas.openxmlformats.org/officeDocument/2006/relationships/tags" Target="../tags/tag6.xml"/><Relationship Id="rId16" Type="http://schemas.openxmlformats.org/officeDocument/2006/relationships/image" Target="../media/image7.pn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5" Type="http://schemas.openxmlformats.org/officeDocument/2006/relationships/image" Target="../media/image6.png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15.png"/><Relationship Id="rId5" Type="http://schemas.openxmlformats.org/officeDocument/2006/relationships/tags" Target="../tags/tag23.xml"/><Relationship Id="rId10" Type="http://schemas.openxmlformats.org/officeDocument/2006/relationships/image" Target="../media/image14.png"/><Relationship Id="rId4" Type="http://schemas.openxmlformats.org/officeDocument/2006/relationships/tags" Target="../tags/tag22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20.emf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34.xml"/><Relationship Id="rId7" Type="http://schemas.openxmlformats.org/officeDocument/2006/relationships/image" Target="../media/image31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43.emf"/><Relationship Id="rId17" Type="http://schemas.openxmlformats.org/officeDocument/2006/relationships/image" Target="../media/image48.png"/><Relationship Id="rId2" Type="http://schemas.openxmlformats.org/officeDocument/2006/relationships/tags" Target="../tags/tag42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image" Target="../media/image42.png"/><Relationship Id="rId5" Type="http://schemas.openxmlformats.org/officeDocument/2006/relationships/tags" Target="../tags/tag45.xml"/><Relationship Id="rId15" Type="http://schemas.openxmlformats.org/officeDocument/2006/relationships/image" Target="../media/image4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50.pn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47.png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image" Target="../media/image46.png"/><Relationship Id="rId17" Type="http://schemas.openxmlformats.org/officeDocument/2006/relationships/image" Target="../media/image52.png"/><Relationship Id="rId2" Type="http://schemas.openxmlformats.org/officeDocument/2006/relationships/tags" Target="../tags/tag51.xml"/><Relationship Id="rId16" Type="http://schemas.openxmlformats.org/officeDocument/2006/relationships/image" Target="../media/image50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45.png"/><Relationship Id="rId5" Type="http://schemas.openxmlformats.org/officeDocument/2006/relationships/tags" Target="../tags/tag54.xml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tags" Target="../tags/tag5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../media/image46.png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tags" Target="../tags/tag59.xml"/><Relationship Id="rId16" Type="http://schemas.openxmlformats.org/officeDocument/2006/relationships/image" Target="../media/image49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../media/image44.png"/><Relationship Id="rId5" Type="http://schemas.openxmlformats.org/officeDocument/2006/relationships/tags" Target="../tags/tag62.xml"/><Relationship Id="rId1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tags" Target="../tags/tag6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tags" Target="../tags/tag67.xml"/><Relationship Id="rId16" Type="http://schemas.openxmlformats.org/officeDocument/2006/relationships/image" Target="../media/image48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55.png"/><Relationship Id="rId5" Type="http://schemas.openxmlformats.org/officeDocument/2006/relationships/tags" Target="../tags/tag70.xml"/><Relationship Id="rId15" Type="http://schemas.openxmlformats.org/officeDocument/2006/relationships/image" Target="../media/image47.png"/><Relationship Id="rId10" Type="http://schemas.openxmlformats.org/officeDocument/2006/relationships/image" Target="../media/image54.png"/><Relationship Id="rId4" Type="http://schemas.openxmlformats.org/officeDocument/2006/relationships/tags" Target="../tags/tag69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image" Target="../media/image46.png"/><Relationship Id="rId18" Type="http://schemas.openxmlformats.org/officeDocument/2006/relationships/image" Target="../media/image56.png"/><Relationship Id="rId3" Type="http://schemas.openxmlformats.org/officeDocument/2006/relationships/tags" Target="../tags/tag76.xml"/><Relationship Id="rId21" Type="http://schemas.openxmlformats.org/officeDocument/2006/relationships/image" Target="../media/image41.png"/><Relationship Id="rId7" Type="http://schemas.openxmlformats.org/officeDocument/2006/relationships/tags" Target="../tags/tag80.xml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tags" Target="../tags/tag75.xml"/><Relationship Id="rId16" Type="http://schemas.openxmlformats.org/officeDocument/2006/relationships/image" Target="../media/image49.png"/><Relationship Id="rId20" Type="http://schemas.openxmlformats.org/officeDocument/2006/relationships/image" Target="../media/image38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image" Target="../media/image44.png"/><Relationship Id="rId5" Type="http://schemas.openxmlformats.org/officeDocument/2006/relationships/tags" Target="../tags/tag78.xml"/><Relationship Id="rId15" Type="http://schemas.openxmlformats.org/officeDocument/2006/relationships/image" Target="../media/image48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57.png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Relationship Id="rId4" Type="http://schemas.openxmlformats.org/officeDocument/2006/relationships/image" Target="../media/image6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7.xml"/><Relationship Id="rId4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Relationship Id="rId4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91.xml"/><Relationship Id="rId7" Type="http://schemas.openxmlformats.org/officeDocument/2006/relationships/image" Target="../media/image62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6.png"/><Relationship Id="rId5" Type="http://schemas.openxmlformats.org/officeDocument/2006/relationships/tags" Target="../tags/tag93.xml"/><Relationship Id="rId10" Type="http://schemas.openxmlformats.org/officeDocument/2006/relationships/image" Target="../media/image65.png"/><Relationship Id="rId4" Type="http://schemas.openxmlformats.org/officeDocument/2006/relationships/tags" Target="../tags/tag92.xml"/><Relationship Id="rId9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96.xml"/><Relationship Id="rId7" Type="http://schemas.openxmlformats.org/officeDocument/2006/relationships/image" Target="../media/image67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7.xml"/><Relationship Id="rId9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Distributed Supervisory Control</a:t>
            </a:r>
            <a:br>
              <a:rPr lang="en-CA" dirty="0">
                <a:solidFill>
                  <a:srgbClr val="0000FF"/>
                </a:solidFill>
              </a:rPr>
            </a:br>
            <a:r>
              <a:rPr lang="en-CA" dirty="0">
                <a:solidFill>
                  <a:srgbClr val="0000FF"/>
                </a:solidFill>
              </a:rPr>
              <a:t>(continued)</a:t>
            </a:r>
          </a:p>
        </p:txBody>
      </p:sp>
    </p:spTree>
    <p:extLst>
      <p:ext uri="{BB962C8B-B14F-4D97-AF65-F5344CB8AC3E}">
        <p14:creationId xmlns:p14="http://schemas.microsoft.com/office/powerpoint/2010/main" val="165764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3" descr=" 4"/>
          <p:cNvSpPr/>
          <p:nvPr/>
        </p:nvSpPr>
        <p:spPr>
          <a:xfrm>
            <a:off x="1691680" y="380986"/>
            <a:ext cx="6696744" cy="2952328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14388"/>
            <a:ext cx="809497" cy="258682"/>
          </a:xfrm>
          <a:prstGeom prst="rect">
            <a:avLst/>
          </a:prstGeom>
        </p:spPr>
      </p:pic>
      <p:sp>
        <p:nvSpPr>
          <p:cNvPr id="45" name="弧形 44"/>
          <p:cNvSpPr/>
          <p:nvPr/>
        </p:nvSpPr>
        <p:spPr>
          <a:xfrm rot="5400000">
            <a:off x="3364177" y="-110321"/>
            <a:ext cx="3270535" cy="1629648"/>
          </a:xfrm>
          <a:prstGeom prst="arc">
            <a:avLst>
              <a:gd name="adj1" fmla="val 15087922"/>
              <a:gd name="adj2" fmla="val 158107"/>
            </a:avLst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8" name="直接连接符 47"/>
          <p:cNvCxnSpPr/>
          <p:nvPr/>
        </p:nvCxnSpPr>
        <p:spPr>
          <a:xfrm flipV="1">
            <a:off x="5125199" y="1614388"/>
            <a:ext cx="3191217" cy="740990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50"/>
          <p:cNvSpPr/>
          <p:nvPr/>
        </p:nvSpPr>
        <p:spPr>
          <a:xfrm flipV="1">
            <a:off x="6228184" y="4805792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6" name="Oval 50"/>
          <p:cNvSpPr/>
          <p:nvPr/>
        </p:nvSpPr>
        <p:spPr>
          <a:xfrm flipV="1">
            <a:off x="2719777" y="5453864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Oval 50"/>
          <p:cNvSpPr/>
          <p:nvPr/>
        </p:nvSpPr>
        <p:spPr>
          <a:xfrm flipV="1">
            <a:off x="4357973" y="4685859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8" name="Oval 50"/>
          <p:cNvSpPr/>
          <p:nvPr/>
        </p:nvSpPr>
        <p:spPr>
          <a:xfrm flipV="1">
            <a:off x="4357973" y="6101936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Oval 50"/>
          <p:cNvSpPr/>
          <p:nvPr/>
        </p:nvSpPr>
        <p:spPr>
          <a:xfrm flipV="1">
            <a:off x="6228184" y="5902574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0" name="Straight Arrow Connector 84" descr=" 136"/>
          <p:cNvCxnSpPr/>
          <p:nvPr/>
        </p:nvCxnSpPr>
        <p:spPr>
          <a:xfrm flipH="1">
            <a:off x="2080960" y="5628661"/>
            <a:ext cx="618832" cy="5223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84" descr=" 136"/>
          <p:cNvCxnSpPr>
            <a:stCxn id="57" idx="2"/>
            <a:endCxn id="56" idx="6"/>
          </p:cNvCxnSpPr>
          <p:nvPr/>
        </p:nvCxnSpPr>
        <p:spPr>
          <a:xfrm flipH="1">
            <a:off x="3079817" y="4865879"/>
            <a:ext cx="1278156" cy="76800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84" descr=" 136"/>
          <p:cNvCxnSpPr>
            <a:stCxn id="58" idx="2"/>
            <a:endCxn id="56" idx="6"/>
          </p:cNvCxnSpPr>
          <p:nvPr/>
        </p:nvCxnSpPr>
        <p:spPr>
          <a:xfrm flipH="1" flipV="1">
            <a:off x="3079817" y="5633884"/>
            <a:ext cx="1278156" cy="64807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84" descr=" 136"/>
          <p:cNvCxnSpPr/>
          <p:nvPr/>
        </p:nvCxnSpPr>
        <p:spPr>
          <a:xfrm flipH="1" flipV="1">
            <a:off x="4718013" y="4865879"/>
            <a:ext cx="1510171" cy="8064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84" descr=" 136"/>
          <p:cNvCxnSpPr>
            <a:stCxn id="59" idx="1"/>
            <a:endCxn id="58" idx="6"/>
          </p:cNvCxnSpPr>
          <p:nvPr/>
        </p:nvCxnSpPr>
        <p:spPr>
          <a:xfrm flipH="1">
            <a:off x="4718013" y="6209887"/>
            <a:ext cx="1562898" cy="72069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84" descr=" 136"/>
          <p:cNvCxnSpPr>
            <a:stCxn id="47" idx="0"/>
            <a:endCxn id="59" idx="4"/>
          </p:cNvCxnSpPr>
          <p:nvPr/>
        </p:nvCxnSpPr>
        <p:spPr>
          <a:xfrm>
            <a:off x="6408204" y="5165832"/>
            <a:ext cx="0" cy="73674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84" descr=" 136"/>
          <p:cNvCxnSpPr>
            <a:stCxn id="59" idx="2"/>
            <a:endCxn id="57" idx="7"/>
          </p:cNvCxnSpPr>
          <p:nvPr/>
        </p:nvCxnSpPr>
        <p:spPr>
          <a:xfrm flipH="1" flipV="1">
            <a:off x="4665286" y="4993172"/>
            <a:ext cx="1562898" cy="10894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84" descr=" 136"/>
          <p:cNvCxnSpPr>
            <a:stCxn id="47" idx="1"/>
            <a:endCxn id="58" idx="5"/>
          </p:cNvCxnSpPr>
          <p:nvPr/>
        </p:nvCxnSpPr>
        <p:spPr>
          <a:xfrm flipH="1">
            <a:off x="4665286" y="5113105"/>
            <a:ext cx="1615625" cy="104155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34" y="5286156"/>
            <a:ext cx="1036959" cy="314432"/>
          </a:xfrm>
          <a:prstGeom prst="rect">
            <a:avLst/>
          </a:prstGeom>
        </p:spPr>
      </p:pic>
      <p:sp>
        <p:nvSpPr>
          <p:cNvPr id="78" name="Right Arrow 8"/>
          <p:cNvSpPr/>
          <p:nvPr/>
        </p:nvSpPr>
        <p:spPr>
          <a:xfrm rot="5400000">
            <a:off x="584482" y="3465004"/>
            <a:ext cx="936104" cy="43204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 rot="783587">
            <a:off x="2561818" y="615366"/>
            <a:ext cx="1241526" cy="2484031"/>
          </a:xfrm>
          <a:prstGeom prst="arc">
            <a:avLst>
              <a:gd name="adj1" fmla="val 15709374"/>
              <a:gd name="adj2" fmla="val 4903008"/>
            </a:avLst>
          </a:prstGeom>
          <a:noFill/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弧形 27"/>
          <p:cNvSpPr/>
          <p:nvPr/>
        </p:nvSpPr>
        <p:spPr>
          <a:xfrm rot="16679742">
            <a:off x="3423252" y="1560632"/>
            <a:ext cx="2229482" cy="3870821"/>
          </a:xfrm>
          <a:prstGeom prst="arc">
            <a:avLst>
              <a:gd name="adj1" fmla="val 16847038"/>
              <a:gd name="adj2" fmla="val 4298369"/>
            </a:avLst>
          </a:prstGeom>
          <a:noFill/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960" y="3605073"/>
            <a:ext cx="6857310" cy="776047"/>
          </a:xfrm>
          <a:prstGeom prst="rect">
            <a:avLst/>
          </a:prstGeom>
        </p:spPr>
      </p:pic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</a:t>
            </a:fld>
            <a:endParaRPr lang="en-CA"/>
          </a:p>
        </p:txBody>
      </p:sp>
      <p:pic>
        <p:nvPicPr>
          <p:cNvPr id="29" name="図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1061489" cy="30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9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 animBg="1"/>
      <p:bldP spid="56" grpId="0" animBg="1"/>
      <p:bldP spid="57" grpId="0" animBg="1"/>
      <p:bldP spid="58" grpId="0" animBg="1"/>
      <p:bldP spid="59" grpId="0" animBg="1"/>
      <p:bldP spid="78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grpSp>
        <p:nvGrpSpPr>
          <p:cNvPr id="31" name="Group 70"/>
          <p:cNvGrpSpPr/>
          <p:nvPr/>
        </p:nvGrpSpPr>
        <p:grpSpPr>
          <a:xfrm>
            <a:off x="1527764" y="3284517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2607884" y="2645737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2607884" y="4023181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3688004" y="3293809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1779792" y="365384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2967924" y="366314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2967924" y="279904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3183948" y="3491253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2391860" y="423920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1095716" y="347847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3331524" y="3370463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2679892" y="4527237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図 7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45" y="2895981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703" y="3458189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0" y="4876778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05" y="2880057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417" y="3987159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95" y="4034240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"/>
          <p:cNvCxnSpPr>
            <a:endCxn id="36" idx="1"/>
          </p:cNvCxnSpPr>
          <p:nvPr/>
        </p:nvCxnSpPr>
        <p:spPr>
          <a:xfrm flipV="1">
            <a:off x="1851800" y="2830403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78174"/>
            <a:ext cx="698434" cy="225115"/>
          </a:xfrm>
          <a:prstGeom prst="rect">
            <a:avLst/>
          </a:prstGeom>
        </p:spPr>
      </p:pic>
      <p:sp>
        <p:nvSpPr>
          <p:cNvPr id="95" name="Oval 49"/>
          <p:cNvSpPr/>
          <p:nvPr/>
        </p:nvSpPr>
        <p:spPr>
          <a:xfrm rot="19655257">
            <a:off x="1241344" y="2750068"/>
            <a:ext cx="2035636" cy="792088"/>
          </a:xfrm>
          <a:prstGeom prst="ellipse">
            <a:avLst/>
          </a:prstGeom>
          <a:noFill/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TextBox 76"/>
          <p:cNvSpPr txBox="1"/>
          <p:nvPr/>
        </p:nvSpPr>
        <p:spPr>
          <a:xfrm>
            <a:off x="1812246" y="5337056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control cover</a:t>
            </a:r>
          </a:p>
        </p:txBody>
      </p:sp>
      <p:sp>
        <p:nvSpPr>
          <p:cNvPr id="55" name="Oval 50"/>
          <p:cNvSpPr/>
          <p:nvPr/>
        </p:nvSpPr>
        <p:spPr>
          <a:xfrm rot="8995636">
            <a:off x="2454538" y="3829879"/>
            <a:ext cx="702069" cy="714652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63" name="TextBox 52"/>
          <p:cNvSpPr txBox="1"/>
          <p:nvPr/>
        </p:nvSpPr>
        <p:spPr>
          <a:xfrm>
            <a:off x="6039735" y="3206621"/>
            <a:ext cx="73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0,1</a:t>
            </a:r>
          </a:p>
        </p:txBody>
      </p:sp>
      <p:cxnSp>
        <p:nvCxnSpPr>
          <p:cNvPr id="64" name="Straight Arrow Connector 53"/>
          <p:cNvCxnSpPr/>
          <p:nvPr/>
        </p:nvCxnSpPr>
        <p:spPr>
          <a:xfrm>
            <a:off x="5613226" y="342264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54"/>
          <p:cNvSpPr/>
          <p:nvPr/>
        </p:nvSpPr>
        <p:spPr>
          <a:xfrm flipV="1">
            <a:off x="6045274" y="3206621"/>
            <a:ext cx="54006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TextBox 55"/>
          <p:cNvSpPr txBox="1"/>
          <p:nvPr/>
        </p:nvSpPr>
        <p:spPr>
          <a:xfrm>
            <a:off x="7773466" y="319732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 2</a:t>
            </a:r>
          </a:p>
        </p:txBody>
      </p:sp>
      <p:sp>
        <p:nvSpPr>
          <p:cNvPr id="69" name="Arc 56"/>
          <p:cNvSpPr/>
          <p:nvPr/>
        </p:nvSpPr>
        <p:spPr>
          <a:xfrm rot="16200000">
            <a:off x="5973266" y="3134614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4" name="Straight Arrow Connector 59"/>
          <p:cNvCxnSpPr/>
          <p:nvPr/>
        </p:nvCxnSpPr>
        <p:spPr>
          <a:xfrm flipV="1">
            <a:off x="6549330" y="3268640"/>
            <a:ext cx="1278672" cy="998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60"/>
          <p:cNvCxnSpPr>
            <a:stCxn id="87" idx="0"/>
            <a:endCxn id="92" idx="6"/>
          </p:cNvCxnSpPr>
          <p:nvPr/>
        </p:nvCxnSpPr>
        <p:spPr>
          <a:xfrm flipH="1">
            <a:off x="7341418" y="3566661"/>
            <a:ext cx="702078" cy="8373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68"/>
          <p:cNvSpPr/>
          <p:nvPr/>
        </p:nvSpPr>
        <p:spPr>
          <a:xfrm flipV="1">
            <a:off x="7773466" y="3206621"/>
            <a:ext cx="54006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90" name="Group 16"/>
          <p:cNvGrpSpPr/>
          <p:nvPr/>
        </p:nvGrpSpPr>
        <p:grpSpPr>
          <a:xfrm>
            <a:off x="6981378" y="4214733"/>
            <a:ext cx="504056" cy="369332"/>
            <a:chOff x="4067944" y="3707740"/>
            <a:chExt cx="504056" cy="369332"/>
          </a:xfrm>
        </p:grpSpPr>
        <p:sp>
          <p:nvSpPr>
            <p:cNvPr id="92" name="Oval 7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4" name="TextBox 7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104" name="Straight Arrow Connector 75"/>
          <p:cNvCxnSpPr>
            <a:stCxn id="92" idx="2"/>
            <a:endCxn id="65" idx="0"/>
          </p:cNvCxnSpPr>
          <p:nvPr/>
        </p:nvCxnSpPr>
        <p:spPr>
          <a:xfrm flipH="1" flipV="1">
            <a:off x="6315304" y="3566661"/>
            <a:ext cx="666074" cy="8373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図 10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975" y="3004737"/>
            <a:ext cx="180861" cy="144304"/>
          </a:xfrm>
          <a:prstGeom prst="rect">
            <a:avLst/>
          </a:prstGeom>
        </p:spPr>
      </p:pic>
      <p:pic>
        <p:nvPicPr>
          <p:cNvPr id="106" name="図 10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466" y="3873754"/>
            <a:ext cx="177013" cy="286684"/>
          </a:xfrm>
          <a:prstGeom prst="rect">
            <a:avLst/>
          </a:prstGeom>
        </p:spPr>
      </p:pic>
      <p:pic>
        <p:nvPicPr>
          <p:cNvPr id="107" name="図 10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44" y="3920835"/>
            <a:ext cx="177013" cy="286684"/>
          </a:xfrm>
          <a:prstGeom prst="rect">
            <a:avLst/>
          </a:prstGeom>
        </p:spPr>
      </p:pic>
      <p:pic>
        <p:nvPicPr>
          <p:cNvPr id="108" name="図 10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923" y="2590537"/>
            <a:ext cx="171241" cy="140456"/>
          </a:xfrm>
          <a:prstGeom prst="rect">
            <a:avLst/>
          </a:prstGeom>
        </p:spPr>
      </p:pic>
      <p:sp>
        <p:nvSpPr>
          <p:cNvPr id="110" name="Rectangle 79"/>
          <p:cNvSpPr/>
          <p:nvPr/>
        </p:nvSpPr>
        <p:spPr>
          <a:xfrm>
            <a:off x="5878488" y="162880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CA" sz="2400" dirty="0"/>
          </a:p>
        </p:txBody>
      </p:sp>
      <p:sp>
        <p:nvSpPr>
          <p:cNvPr id="112" name="Rectangle 82"/>
          <p:cNvSpPr/>
          <p:nvPr/>
        </p:nvSpPr>
        <p:spPr>
          <a:xfrm>
            <a:off x="5613226" y="1628800"/>
            <a:ext cx="3240360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72" y="1758803"/>
            <a:ext cx="3082335" cy="271292"/>
          </a:xfrm>
          <a:prstGeom prst="rect">
            <a:avLst/>
          </a:prstGeom>
        </p:spPr>
      </p:pic>
      <p:sp>
        <p:nvSpPr>
          <p:cNvPr id="67" name="Oval 50"/>
          <p:cNvSpPr/>
          <p:nvPr/>
        </p:nvSpPr>
        <p:spPr>
          <a:xfrm rot="8995636">
            <a:off x="3579732" y="3116503"/>
            <a:ext cx="702069" cy="714652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43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54" grpId="0"/>
      <p:bldP spid="55" grpId="0" animBg="1"/>
      <p:bldP spid="63" grpId="0"/>
      <p:bldP spid="65" grpId="0" animBg="1"/>
      <p:bldP spid="66" grpId="0"/>
      <p:bldP spid="69" grpId="0" animBg="1"/>
      <p:bldP spid="87" grpId="0" animBg="1"/>
      <p:bldP spid="110" grpId="0"/>
      <p:bldP spid="112" grpId="0" animBg="1"/>
      <p:bldP spid="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Note</a:t>
            </a:r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38241"/>
            <a:ext cx="6312832" cy="70228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95" y="3761126"/>
            <a:ext cx="6180072" cy="70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4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Localization result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700809"/>
            <a:ext cx="7565408" cy="71575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413055"/>
            <a:ext cx="6514873" cy="3078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AD63C1-E585-47A2-80E9-C887D01F095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1" y="5136609"/>
            <a:ext cx="6401351" cy="3232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CDEC52-84CF-46D6-978B-A2BE4540B86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83" y="5698046"/>
            <a:ext cx="7371078" cy="323242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755110"/>
            <a:ext cx="2945737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465373"/>
            <a:ext cx="1642110" cy="22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0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Localization in </a:t>
            </a:r>
            <a:r>
              <a:rPr lang="en-CA" dirty="0" err="1"/>
              <a:t>MatlabTCT</a:t>
            </a:r>
            <a:endParaRPr lang="en-CA" dirty="0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9" y="1844824"/>
            <a:ext cx="6595684" cy="3193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F0D528-044A-4575-B326-A28FBA60AFE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06" y="5373216"/>
            <a:ext cx="6045402" cy="702282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791276" y="2565251"/>
            <a:ext cx="65170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28B22"/>
                </a:solidFill>
                <a:latin typeface="Courier New" panose="02070309020205020404" pitchFamily="49" charset="0"/>
              </a:rPr>
              <a:t>%Supervisor localization for transfer line</a:t>
            </a:r>
          </a:p>
          <a:p>
            <a:r>
              <a:rPr lang="en-US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agent = {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'M1'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'M2'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'TU'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};</a:t>
            </a:r>
          </a:p>
          <a:p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loc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{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'LOC1'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'LOC3'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'LOC5'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};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localize(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loc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'PLANT'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'SUP'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agent);</a:t>
            </a:r>
          </a:p>
        </p:txBody>
      </p:sp>
    </p:spTree>
    <p:extLst>
      <p:ext uri="{BB962C8B-B14F-4D97-AF65-F5344CB8AC3E}">
        <p14:creationId xmlns:p14="http://schemas.microsoft.com/office/powerpoint/2010/main" val="183781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31" y="2924944"/>
            <a:ext cx="8716632" cy="213754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104" y="5661248"/>
            <a:ext cx="3653790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73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482136"/>
            <a:ext cx="7080795" cy="2931748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66" y="4005064"/>
            <a:ext cx="698434" cy="225115"/>
          </a:xfrm>
          <a:prstGeom prst="rect">
            <a:avLst/>
          </a:prstGeom>
        </p:spPr>
      </p:pic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2419855" y="3015369"/>
            <a:ext cx="261847" cy="792088"/>
            <a:chOff x="1331640" y="1791071"/>
            <a:chExt cx="288032" cy="792088"/>
          </a:xfrm>
        </p:grpSpPr>
        <p:cxnSp>
          <p:nvCxnSpPr>
            <p:cNvPr id="13" name="直線コネクタ 1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グループ化 15"/>
          <p:cNvGrpSpPr/>
          <p:nvPr/>
        </p:nvGrpSpPr>
        <p:grpSpPr>
          <a:xfrm>
            <a:off x="4252583" y="3068286"/>
            <a:ext cx="261847" cy="792088"/>
            <a:chOff x="1331640" y="1791071"/>
            <a:chExt cx="288032" cy="792088"/>
          </a:xfrm>
        </p:grpSpPr>
        <p:cxnSp>
          <p:nvCxnSpPr>
            <p:cNvPr id="17" name="直線コネクタ 1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グループ化 19"/>
          <p:cNvGrpSpPr/>
          <p:nvPr/>
        </p:nvGrpSpPr>
        <p:grpSpPr>
          <a:xfrm>
            <a:off x="5988602" y="3072046"/>
            <a:ext cx="261847" cy="792088"/>
            <a:chOff x="1331640" y="1791071"/>
            <a:chExt cx="288032" cy="792088"/>
          </a:xfrm>
        </p:grpSpPr>
        <p:cxnSp>
          <p:nvCxnSpPr>
            <p:cNvPr id="21" name="直線コネクタ 20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グループ化 23"/>
          <p:cNvGrpSpPr/>
          <p:nvPr/>
        </p:nvGrpSpPr>
        <p:grpSpPr>
          <a:xfrm>
            <a:off x="7681216" y="3059605"/>
            <a:ext cx="261847" cy="792088"/>
            <a:chOff x="1331640" y="1791071"/>
            <a:chExt cx="288032" cy="792088"/>
          </a:xfrm>
        </p:grpSpPr>
        <p:cxnSp>
          <p:nvCxnSpPr>
            <p:cNvPr id="25" name="直線コネクタ 2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グループ化 31"/>
          <p:cNvGrpSpPr/>
          <p:nvPr/>
        </p:nvGrpSpPr>
        <p:grpSpPr>
          <a:xfrm flipV="1">
            <a:off x="5967232" y="6066725"/>
            <a:ext cx="283218" cy="617666"/>
            <a:chOff x="1331640" y="1791071"/>
            <a:chExt cx="288032" cy="792088"/>
          </a:xfrm>
        </p:grpSpPr>
        <p:cxnSp>
          <p:nvCxnSpPr>
            <p:cNvPr id="33" name="直線コネクタ 3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35"/>
          <p:cNvSpPr txBox="1"/>
          <p:nvPr/>
        </p:nvSpPr>
        <p:spPr>
          <a:xfrm>
            <a:off x="2703405" y="3048088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3,5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516603" y="3084894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3,5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282288" y="3100059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1,5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7971535" y="3099680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1,5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8103561" y="6176438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1,3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21644" y="621240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1,3</a:t>
            </a:r>
          </a:p>
        </p:txBody>
      </p:sp>
      <p:grpSp>
        <p:nvGrpSpPr>
          <p:cNvPr id="42" name="グループ化 41"/>
          <p:cNvGrpSpPr/>
          <p:nvPr/>
        </p:nvGrpSpPr>
        <p:grpSpPr>
          <a:xfrm flipV="1">
            <a:off x="7718045" y="6066725"/>
            <a:ext cx="283218" cy="617666"/>
            <a:chOff x="1331640" y="1791071"/>
            <a:chExt cx="288032" cy="792088"/>
          </a:xfrm>
        </p:grpSpPr>
        <p:cxnSp>
          <p:nvCxnSpPr>
            <p:cNvPr id="43" name="直線コネクタ 4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2505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Control actions of event 1 (M1)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2" y="2276872"/>
            <a:ext cx="8995815" cy="3724648"/>
          </a:xfrm>
          <a:prstGeom prst="rect">
            <a:avLst/>
          </a:prstGeom>
        </p:spPr>
      </p:pic>
      <p:grpSp>
        <p:nvGrpSpPr>
          <p:cNvPr id="19" name="グループ化 18"/>
          <p:cNvGrpSpPr/>
          <p:nvPr/>
        </p:nvGrpSpPr>
        <p:grpSpPr>
          <a:xfrm>
            <a:off x="5804626" y="1903951"/>
            <a:ext cx="288032" cy="792088"/>
            <a:chOff x="1331640" y="1791071"/>
            <a:chExt cx="288032" cy="792088"/>
          </a:xfrm>
        </p:grpSpPr>
        <p:cxnSp>
          <p:nvCxnSpPr>
            <p:cNvPr id="20" name="直線コネクタ 1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グループ化 22"/>
          <p:cNvGrpSpPr/>
          <p:nvPr/>
        </p:nvGrpSpPr>
        <p:grpSpPr>
          <a:xfrm>
            <a:off x="7973356" y="1903951"/>
            <a:ext cx="288032" cy="792088"/>
            <a:chOff x="1331640" y="1791071"/>
            <a:chExt cx="288032" cy="792088"/>
          </a:xfrm>
        </p:grpSpPr>
        <p:cxnSp>
          <p:nvCxnSpPr>
            <p:cNvPr id="24" name="直線コネクタ 2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グループ化 26"/>
          <p:cNvGrpSpPr/>
          <p:nvPr/>
        </p:nvGrpSpPr>
        <p:grpSpPr>
          <a:xfrm flipV="1">
            <a:off x="7976399" y="5569472"/>
            <a:ext cx="284989" cy="864096"/>
            <a:chOff x="1331640" y="1791071"/>
            <a:chExt cx="288032" cy="792088"/>
          </a:xfrm>
        </p:grpSpPr>
        <p:cxnSp>
          <p:nvCxnSpPr>
            <p:cNvPr id="28" name="直線コネクタ 2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グループ化 30"/>
          <p:cNvGrpSpPr/>
          <p:nvPr/>
        </p:nvGrpSpPr>
        <p:grpSpPr>
          <a:xfrm flipV="1">
            <a:off x="5807669" y="5561875"/>
            <a:ext cx="284989" cy="864096"/>
            <a:chOff x="1331640" y="1791071"/>
            <a:chExt cx="288032" cy="792088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テキスト ボックス 36"/>
          <p:cNvSpPr txBox="1"/>
          <p:nvPr/>
        </p:nvSpPr>
        <p:spPr>
          <a:xfrm>
            <a:off x="6198079" y="155679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8308473" y="1561151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8308473" y="6309171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015754" y="6309171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999" y="1146889"/>
            <a:ext cx="2657475" cy="134302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81" y="1854932"/>
            <a:ext cx="856207" cy="269368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899592" y="2489914"/>
            <a:ext cx="3466882" cy="1083102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正方形/長方形 35"/>
          <p:cNvSpPr/>
          <p:nvPr/>
        </p:nvSpPr>
        <p:spPr>
          <a:xfrm>
            <a:off x="5225974" y="2489915"/>
            <a:ext cx="3466882" cy="3106350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2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Control actions of event 3 (M2)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2" y="3088728"/>
            <a:ext cx="8995815" cy="3724648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1331640" y="2674935"/>
            <a:ext cx="288032" cy="792088"/>
            <a:chOff x="1331640" y="1791071"/>
            <a:chExt cx="288032" cy="792088"/>
          </a:xfrm>
        </p:grpSpPr>
        <p:cxnSp>
          <p:nvCxnSpPr>
            <p:cNvPr id="7" name="直線コネクタ 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>
            <a:off x="3635896" y="2698058"/>
            <a:ext cx="288032" cy="792088"/>
            <a:chOff x="1331640" y="1791071"/>
            <a:chExt cx="288032" cy="792088"/>
          </a:xfrm>
        </p:grpSpPr>
        <p:cxnSp>
          <p:nvCxnSpPr>
            <p:cNvPr id="16" name="直線コネクタ 1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グループ化 30"/>
          <p:cNvGrpSpPr/>
          <p:nvPr/>
        </p:nvGrpSpPr>
        <p:grpSpPr>
          <a:xfrm>
            <a:off x="5508104" y="5032944"/>
            <a:ext cx="350577" cy="864096"/>
            <a:chOff x="1331640" y="1791071"/>
            <a:chExt cx="288032" cy="792088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テキスト ボックス 34"/>
          <p:cNvSpPr txBox="1"/>
          <p:nvPr/>
        </p:nvSpPr>
        <p:spPr>
          <a:xfrm>
            <a:off x="1691680" y="236864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3987995" y="236864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5508104" y="454848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095431"/>
            <a:ext cx="865827" cy="27321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1099371"/>
            <a:ext cx="2657475" cy="2390775"/>
          </a:xfrm>
          <a:prstGeom prst="rect">
            <a:avLst/>
          </a:prstGeom>
        </p:spPr>
      </p:pic>
      <p:grpSp>
        <p:nvGrpSpPr>
          <p:cNvPr id="37" name="グループ化 36"/>
          <p:cNvGrpSpPr/>
          <p:nvPr/>
        </p:nvGrpSpPr>
        <p:grpSpPr>
          <a:xfrm>
            <a:off x="7689781" y="5032944"/>
            <a:ext cx="350577" cy="864096"/>
            <a:chOff x="1331640" y="1791071"/>
            <a:chExt cx="288032" cy="792088"/>
          </a:xfrm>
        </p:grpSpPr>
        <p:cxnSp>
          <p:nvCxnSpPr>
            <p:cNvPr id="38" name="直線コネクタ 3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テキスト ボックス 42"/>
          <p:cNvSpPr txBox="1"/>
          <p:nvPr/>
        </p:nvSpPr>
        <p:spPr>
          <a:xfrm>
            <a:off x="7689781" y="454848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4" name="正方形/長方形 43"/>
          <p:cNvSpPr/>
          <p:nvPr/>
        </p:nvSpPr>
        <p:spPr>
          <a:xfrm>
            <a:off x="5472100" y="3457927"/>
            <a:ext cx="936104" cy="888854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正方形/長方形 44"/>
          <p:cNvSpPr/>
          <p:nvPr/>
        </p:nvSpPr>
        <p:spPr>
          <a:xfrm>
            <a:off x="7661523" y="5642616"/>
            <a:ext cx="936104" cy="888854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5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Control actions of event 5 (TU)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2" y="3088728"/>
            <a:ext cx="8995815" cy="3724648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1331640" y="2674935"/>
            <a:ext cx="288032" cy="792088"/>
            <a:chOff x="1331640" y="1791071"/>
            <a:chExt cx="288032" cy="792088"/>
          </a:xfrm>
        </p:grpSpPr>
        <p:cxnSp>
          <p:nvCxnSpPr>
            <p:cNvPr id="7" name="直線コネクタ 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>
            <a:off x="3635896" y="2698058"/>
            <a:ext cx="288032" cy="792088"/>
            <a:chOff x="1331640" y="1791071"/>
            <a:chExt cx="288032" cy="792088"/>
          </a:xfrm>
        </p:grpSpPr>
        <p:cxnSp>
          <p:nvCxnSpPr>
            <p:cNvPr id="16" name="直線コネクタ 1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テキスト ボックス 34"/>
          <p:cNvSpPr txBox="1"/>
          <p:nvPr/>
        </p:nvSpPr>
        <p:spPr>
          <a:xfrm>
            <a:off x="1691680" y="236864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3987995" y="236864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628822" y="493182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grpSp>
        <p:nvGrpSpPr>
          <p:cNvPr id="29" name="グループ化 28"/>
          <p:cNvGrpSpPr/>
          <p:nvPr/>
        </p:nvGrpSpPr>
        <p:grpSpPr>
          <a:xfrm flipV="1">
            <a:off x="5662131" y="4107392"/>
            <a:ext cx="284989" cy="864096"/>
            <a:chOff x="1331640" y="1791071"/>
            <a:chExt cx="288032" cy="792088"/>
          </a:xfrm>
        </p:grpSpPr>
        <p:cxnSp>
          <p:nvCxnSpPr>
            <p:cNvPr id="30" name="直線コネクタ 2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テキスト ボックス 32"/>
          <p:cNvSpPr txBox="1"/>
          <p:nvPr/>
        </p:nvSpPr>
        <p:spPr>
          <a:xfrm>
            <a:off x="7806007" y="493182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grpSp>
        <p:nvGrpSpPr>
          <p:cNvPr id="34" name="グループ化 33"/>
          <p:cNvGrpSpPr/>
          <p:nvPr/>
        </p:nvGrpSpPr>
        <p:grpSpPr>
          <a:xfrm flipV="1">
            <a:off x="7839316" y="4107392"/>
            <a:ext cx="284989" cy="864096"/>
            <a:chOff x="1331640" y="1791071"/>
            <a:chExt cx="288032" cy="792088"/>
          </a:xfrm>
        </p:grpSpPr>
        <p:cxnSp>
          <p:nvCxnSpPr>
            <p:cNvPr id="39" name="直線コネクタ 3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095432"/>
            <a:ext cx="863903" cy="273217"/>
          </a:xfrm>
          <a:prstGeom prst="rect">
            <a:avLst/>
          </a:prstGeom>
        </p:spPr>
      </p:pic>
      <p:pic>
        <p:nvPicPr>
          <p:cNvPr id="43" name="図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1099371"/>
            <a:ext cx="2657475" cy="2390775"/>
          </a:xfrm>
          <a:prstGeom prst="rect">
            <a:avLst/>
          </a:prstGeom>
        </p:spPr>
      </p:pic>
      <p:sp>
        <p:nvSpPr>
          <p:cNvPr id="44" name="正方形/長方形 43"/>
          <p:cNvSpPr/>
          <p:nvPr/>
        </p:nvSpPr>
        <p:spPr>
          <a:xfrm>
            <a:off x="5472100" y="3457927"/>
            <a:ext cx="936104" cy="888854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正方形/長方形 44"/>
          <p:cNvSpPr/>
          <p:nvPr/>
        </p:nvSpPr>
        <p:spPr>
          <a:xfrm>
            <a:off x="7661523" y="5642616"/>
            <a:ext cx="936104" cy="888854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3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997" y="2961962"/>
            <a:ext cx="2657475" cy="2390775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3223126"/>
            <a:ext cx="2657475" cy="1343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4000" dirty="0"/>
              <a:t>Transfer Line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61221" y="6119820"/>
            <a:ext cx="172819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76"/>
          <p:cNvSpPr txBox="1"/>
          <p:nvPr/>
        </p:nvSpPr>
        <p:spPr>
          <a:xfrm>
            <a:off x="644790" y="611982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Agent M1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3878052" y="6119820"/>
            <a:ext cx="172819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76"/>
          <p:cNvSpPr txBox="1"/>
          <p:nvPr/>
        </p:nvSpPr>
        <p:spPr>
          <a:xfrm>
            <a:off x="4061621" y="611982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Agent M2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6977673" y="6098277"/>
            <a:ext cx="172819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76"/>
          <p:cNvSpPr txBox="1"/>
          <p:nvPr/>
        </p:nvSpPr>
        <p:spPr>
          <a:xfrm>
            <a:off x="7161242" y="6098277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Agent TU</a:t>
            </a:r>
          </a:p>
        </p:txBody>
      </p:sp>
      <p:cxnSp>
        <p:nvCxnSpPr>
          <p:cNvPr id="16" name="直線コネクタ 15"/>
          <p:cNvCxnSpPr/>
          <p:nvPr/>
        </p:nvCxnSpPr>
        <p:spPr>
          <a:xfrm>
            <a:off x="4742148" y="5254604"/>
            <a:ext cx="0" cy="86521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/>
          <p:cNvGrpSpPr/>
          <p:nvPr/>
        </p:nvGrpSpPr>
        <p:grpSpPr>
          <a:xfrm>
            <a:off x="2225417" y="3023476"/>
            <a:ext cx="288032" cy="792088"/>
            <a:chOff x="1331640" y="1791071"/>
            <a:chExt cx="288032" cy="792088"/>
          </a:xfrm>
        </p:grpSpPr>
        <p:cxnSp>
          <p:nvCxnSpPr>
            <p:cNvPr id="26" name="直線コネクタ 2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グループ化 28"/>
          <p:cNvGrpSpPr/>
          <p:nvPr/>
        </p:nvGrpSpPr>
        <p:grpSpPr>
          <a:xfrm>
            <a:off x="6921156" y="2961962"/>
            <a:ext cx="288032" cy="792088"/>
            <a:chOff x="1331640" y="1791071"/>
            <a:chExt cx="288032" cy="792088"/>
          </a:xfrm>
        </p:grpSpPr>
        <p:cxnSp>
          <p:nvCxnSpPr>
            <p:cNvPr id="30" name="直線コネクタ 2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テキスト ボックス 37"/>
          <p:cNvSpPr txBox="1"/>
          <p:nvPr/>
        </p:nvSpPr>
        <p:spPr>
          <a:xfrm>
            <a:off x="2189413" y="2564697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941687" y="247925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903095" y="253365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43" name="図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504" y="2978535"/>
            <a:ext cx="2657475" cy="2390775"/>
          </a:xfrm>
          <a:prstGeom prst="rect">
            <a:avLst/>
          </a:prstGeom>
        </p:spPr>
      </p:pic>
      <p:grpSp>
        <p:nvGrpSpPr>
          <p:cNvPr id="44" name="グループ化 43"/>
          <p:cNvGrpSpPr/>
          <p:nvPr/>
        </p:nvGrpSpPr>
        <p:grpSpPr>
          <a:xfrm>
            <a:off x="3960551" y="2936144"/>
            <a:ext cx="288032" cy="792088"/>
            <a:chOff x="1331640" y="1791071"/>
            <a:chExt cx="288032" cy="792088"/>
          </a:xfrm>
        </p:grpSpPr>
        <p:cxnSp>
          <p:nvCxnSpPr>
            <p:cNvPr id="45" name="直線コネクタ 4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グループ化 47"/>
          <p:cNvGrpSpPr/>
          <p:nvPr/>
        </p:nvGrpSpPr>
        <p:grpSpPr>
          <a:xfrm>
            <a:off x="5537384" y="4031588"/>
            <a:ext cx="288032" cy="792088"/>
            <a:chOff x="1331640" y="1791071"/>
            <a:chExt cx="288032" cy="792088"/>
          </a:xfrm>
        </p:grpSpPr>
        <p:cxnSp>
          <p:nvCxnSpPr>
            <p:cNvPr id="49" name="直線コネクタ 4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テキスト ボックス 51"/>
          <p:cNvSpPr txBox="1"/>
          <p:nvPr/>
        </p:nvSpPr>
        <p:spPr>
          <a:xfrm>
            <a:off x="5511235" y="3591739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54" name="グループ化 53"/>
          <p:cNvGrpSpPr/>
          <p:nvPr/>
        </p:nvGrpSpPr>
        <p:grpSpPr>
          <a:xfrm>
            <a:off x="8317249" y="2394263"/>
            <a:ext cx="288032" cy="792088"/>
            <a:chOff x="1331640" y="1791071"/>
            <a:chExt cx="288032" cy="792088"/>
          </a:xfrm>
        </p:grpSpPr>
        <p:cxnSp>
          <p:nvCxnSpPr>
            <p:cNvPr id="55" name="直線コネクタ 5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テキスト ボックス 57"/>
          <p:cNvSpPr txBox="1"/>
          <p:nvPr/>
        </p:nvSpPr>
        <p:spPr>
          <a:xfrm>
            <a:off x="8281245" y="199317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9" name="正方形/長方形 58"/>
          <p:cNvSpPr/>
          <p:nvPr/>
        </p:nvSpPr>
        <p:spPr>
          <a:xfrm>
            <a:off x="35496" y="2087373"/>
            <a:ext cx="2783801" cy="3281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正方形/長方形 59"/>
          <p:cNvSpPr/>
          <p:nvPr/>
        </p:nvSpPr>
        <p:spPr>
          <a:xfrm>
            <a:off x="3146315" y="2087374"/>
            <a:ext cx="2872667" cy="3281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正方形/長方形 60"/>
          <p:cNvSpPr/>
          <p:nvPr/>
        </p:nvSpPr>
        <p:spPr>
          <a:xfrm>
            <a:off x="6189147" y="2087373"/>
            <a:ext cx="2872667" cy="32709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直線コネクタ 61"/>
          <p:cNvCxnSpPr>
            <a:endCxn id="14" idx="0"/>
          </p:cNvCxnSpPr>
          <p:nvPr/>
        </p:nvCxnSpPr>
        <p:spPr>
          <a:xfrm>
            <a:off x="7841769" y="5352737"/>
            <a:ext cx="0" cy="74554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1331640" y="5374280"/>
            <a:ext cx="0" cy="74554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Freeform 25"/>
          <p:cNvSpPr/>
          <p:nvPr/>
        </p:nvSpPr>
        <p:spPr>
          <a:xfrm>
            <a:off x="4742148" y="1630570"/>
            <a:ext cx="2834249" cy="462333"/>
          </a:xfrm>
          <a:custGeom>
            <a:avLst/>
            <a:gdLst>
              <a:gd name="connsiteX0" fmla="*/ 0 w 2191110"/>
              <a:gd name="connsiteY0" fmla="*/ 493144 h 501770"/>
              <a:gd name="connsiteX1" fmla="*/ 1078302 w 2191110"/>
              <a:gd name="connsiteY1" fmla="*/ 1438 h 501770"/>
              <a:gd name="connsiteX2" fmla="*/ 2191110 w 2191110"/>
              <a:gd name="connsiteY2" fmla="*/ 501770 h 50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1110" h="501770">
                <a:moveTo>
                  <a:pt x="0" y="493144"/>
                </a:moveTo>
                <a:cubicBezTo>
                  <a:pt x="356558" y="246572"/>
                  <a:pt x="713117" y="0"/>
                  <a:pt x="1078302" y="1438"/>
                </a:cubicBezTo>
                <a:cubicBezTo>
                  <a:pt x="1443487" y="2876"/>
                  <a:pt x="1817298" y="252323"/>
                  <a:pt x="2191110" y="501770"/>
                </a:cubicBezTo>
              </a:path>
            </a:pathLst>
          </a:custGeom>
          <a:ln w="15875">
            <a:solidFill>
              <a:srgbClr val="0000FF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Freeform 25"/>
          <p:cNvSpPr/>
          <p:nvPr/>
        </p:nvSpPr>
        <p:spPr>
          <a:xfrm>
            <a:off x="899592" y="932431"/>
            <a:ext cx="7498965" cy="1154844"/>
          </a:xfrm>
          <a:custGeom>
            <a:avLst/>
            <a:gdLst>
              <a:gd name="connsiteX0" fmla="*/ 0 w 2191110"/>
              <a:gd name="connsiteY0" fmla="*/ 493144 h 501770"/>
              <a:gd name="connsiteX1" fmla="*/ 1078302 w 2191110"/>
              <a:gd name="connsiteY1" fmla="*/ 1438 h 501770"/>
              <a:gd name="connsiteX2" fmla="*/ 2191110 w 2191110"/>
              <a:gd name="connsiteY2" fmla="*/ 501770 h 50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1110" h="501770">
                <a:moveTo>
                  <a:pt x="0" y="493144"/>
                </a:moveTo>
                <a:cubicBezTo>
                  <a:pt x="356558" y="246572"/>
                  <a:pt x="713117" y="0"/>
                  <a:pt x="1078302" y="1438"/>
                </a:cubicBezTo>
                <a:cubicBezTo>
                  <a:pt x="1443487" y="2876"/>
                  <a:pt x="1817298" y="252323"/>
                  <a:pt x="2191110" y="501770"/>
                </a:cubicBezTo>
              </a:path>
            </a:pathLst>
          </a:custGeom>
          <a:ln w="15875">
            <a:solidFill>
              <a:srgbClr val="0000FF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Freeform 25"/>
          <p:cNvSpPr/>
          <p:nvPr/>
        </p:nvSpPr>
        <p:spPr>
          <a:xfrm>
            <a:off x="1459119" y="1603844"/>
            <a:ext cx="2834249" cy="462333"/>
          </a:xfrm>
          <a:custGeom>
            <a:avLst/>
            <a:gdLst>
              <a:gd name="connsiteX0" fmla="*/ 0 w 2191110"/>
              <a:gd name="connsiteY0" fmla="*/ 493144 h 501770"/>
              <a:gd name="connsiteX1" fmla="*/ 1078302 w 2191110"/>
              <a:gd name="connsiteY1" fmla="*/ 1438 h 501770"/>
              <a:gd name="connsiteX2" fmla="*/ 2191110 w 2191110"/>
              <a:gd name="connsiteY2" fmla="*/ 501770 h 50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1110" h="501770">
                <a:moveTo>
                  <a:pt x="0" y="493144"/>
                </a:moveTo>
                <a:cubicBezTo>
                  <a:pt x="356558" y="246572"/>
                  <a:pt x="713117" y="0"/>
                  <a:pt x="1078302" y="1438"/>
                </a:cubicBezTo>
                <a:cubicBezTo>
                  <a:pt x="1443487" y="2876"/>
                  <a:pt x="1817298" y="252323"/>
                  <a:pt x="2191110" y="501770"/>
                </a:cubicBezTo>
              </a:path>
            </a:pathLst>
          </a:custGeom>
          <a:ln w="15875">
            <a:solidFill>
              <a:srgbClr val="0000FF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954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6" grpId="0" animBg="1"/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13"/>
          <p:cNvGrpSpPr/>
          <p:nvPr/>
        </p:nvGrpSpPr>
        <p:grpSpPr>
          <a:xfrm>
            <a:off x="2602127" y="3672691"/>
            <a:ext cx="504056" cy="369332"/>
            <a:chOff x="4067944" y="3707740"/>
            <a:chExt cx="504056" cy="369332"/>
          </a:xfrm>
        </p:grpSpPr>
        <p:sp>
          <p:nvSpPr>
            <p:cNvPr id="43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7" name="Group 15"/>
          <p:cNvGrpSpPr/>
          <p:nvPr/>
        </p:nvGrpSpPr>
        <p:grpSpPr>
          <a:xfrm>
            <a:off x="2566123" y="5435932"/>
            <a:ext cx="504056" cy="369332"/>
            <a:chOff x="4067944" y="3707740"/>
            <a:chExt cx="504056" cy="369332"/>
          </a:xfrm>
        </p:grpSpPr>
        <p:sp>
          <p:nvSpPr>
            <p:cNvPr id="52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66" name="Straight Arrow Connector 28"/>
          <p:cNvCxnSpPr/>
          <p:nvPr/>
        </p:nvCxnSpPr>
        <p:spPr>
          <a:xfrm flipH="1" flipV="1">
            <a:off x="2878986" y="4124250"/>
            <a:ext cx="6916" cy="1357847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8"/>
          <p:cNvCxnSpPr/>
          <p:nvPr/>
        </p:nvCxnSpPr>
        <p:spPr>
          <a:xfrm>
            <a:off x="2641822" y="4124250"/>
            <a:ext cx="3145" cy="1311682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2144775" y="4559876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71" name="TextBox 18"/>
          <p:cNvSpPr txBox="1"/>
          <p:nvPr/>
        </p:nvSpPr>
        <p:spPr>
          <a:xfrm>
            <a:off x="2915816" y="4574794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cxnSp>
        <p:nvCxnSpPr>
          <p:cNvPr id="90" name="Straight Arrow Connector 28"/>
          <p:cNvCxnSpPr/>
          <p:nvPr/>
        </p:nvCxnSpPr>
        <p:spPr>
          <a:xfrm>
            <a:off x="2764704" y="3139676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14"/>
          <p:cNvSpPr/>
          <p:nvPr/>
        </p:nvSpPr>
        <p:spPr>
          <a:xfrm flipV="1">
            <a:off x="2541292" y="3648112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47" y="4645940"/>
            <a:ext cx="1314134" cy="227039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309319"/>
            <a:ext cx="3965488" cy="319394"/>
          </a:xfrm>
          <a:prstGeom prst="rect">
            <a:avLst/>
          </a:prstGeom>
        </p:spPr>
      </p:pic>
      <p:grpSp>
        <p:nvGrpSpPr>
          <p:cNvPr id="29" name="Group 13"/>
          <p:cNvGrpSpPr/>
          <p:nvPr/>
        </p:nvGrpSpPr>
        <p:grpSpPr>
          <a:xfrm>
            <a:off x="7385284" y="3673983"/>
            <a:ext cx="504056" cy="369332"/>
            <a:chOff x="4067944" y="3707740"/>
            <a:chExt cx="504056" cy="369332"/>
          </a:xfrm>
        </p:grpSpPr>
        <p:sp>
          <p:nvSpPr>
            <p:cNvPr id="30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2" name="Group 15"/>
          <p:cNvGrpSpPr/>
          <p:nvPr/>
        </p:nvGrpSpPr>
        <p:grpSpPr>
          <a:xfrm>
            <a:off x="7349280" y="5437224"/>
            <a:ext cx="504056" cy="369332"/>
            <a:chOff x="4067944" y="3707740"/>
            <a:chExt cx="504056" cy="369332"/>
          </a:xfrm>
        </p:grpSpPr>
        <p:sp>
          <p:nvSpPr>
            <p:cNvPr id="33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35" name="Straight Arrow Connector 28"/>
          <p:cNvCxnSpPr/>
          <p:nvPr/>
        </p:nvCxnSpPr>
        <p:spPr>
          <a:xfrm flipH="1" flipV="1">
            <a:off x="7662143" y="4125542"/>
            <a:ext cx="6916" cy="1357847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8"/>
          <p:cNvCxnSpPr/>
          <p:nvPr/>
        </p:nvCxnSpPr>
        <p:spPr>
          <a:xfrm>
            <a:off x="7424979" y="4125542"/>
            <a:ext cx="3145" cy="1311682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8"/>
          <p:cNvSpPr txBox="1"/>
          <p:nvPr/>
        </p:nvSpPr>
        <p:spPr>
          <a:xfrm>
            <a:off x="6927932" y="456116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sp>
        <p:nvSpPr>
          <p:cNvPr id="42" name="TextBox 18"/>
          <p:cNvSpPr txBox="1"/>
          <p:nvPr/>
        </p:nvSpPr>
        <p:spPr>
          <a:xfrm>
            <a:off x="7698973" y="4576086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20</a:t>
            </a:r>
          </a:p>
        </p:txBody>
      </p:sp>
      <p:cxnSp>
        <p:nvCxnSpPr>
          <p:cNvPr id="44" name="Straight Arrow Connector 28"/>
          <p:cNvCxnSpPr/>
          <p:nvPr/>
        </p:nvCxnSpPr>
        <p:spPr>
          <a:xfrm>
            <a:off x="7547861" y="3140968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14"/>
          <p:cNvSpPr/>
          <p:nvPr/>
        </p:nvSpPr>
        <p:spPr>
          <a:xfrm flipV="1">
            <a:off x="7324449" y="3649404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647233"/>
            <a:ext cx="1321830" cy="22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46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648766"/>
            <a:ext cx="5810663" cy="319394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grpSp>
        <p:nvGrpSpPr>
          <p:cNvPr id="46" name="Group 13"/>
          <p:cNvGrpSpPr/>
          <p:nvPr/>
        </p:nvGrpSpPr>
        <p:grpSpPr>
          <a:xfrm>
            <a:off x="4139952" y="4741696"/>
            <a:ext cx="564891" cy="369332"/>
            <a:chOff x="4007109" y="3707740"/>
            <a:chExt cx="564891" cy="369332"/>
          </a:xfrm>
        </p:grpSpPr>
        <p:sp>
          <p:nvSpPr>
            <p:cNvPr id="47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15"/>
            <p:cNvSpPr txBox="1"/>
            <p:nvPr/>
          </p:nvSpPr>
          <p:spPr>
            <a:xfrm>
              <a:off x="4007109" y="3707740"/>
              <a:ext cx="5648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sz="1400" b="1" dirty="0">
                  <a:solidFill>
                    <a:schemeClr val="accent1"/>
                  </a:solidFill>
                </a:rPr>
                <a:t>0,0</a:t>
              </a:r>
            </a:p>
          </p:txBody>
        </p:sp>
      </p:grpSp>
      <p:cxnSp>
        <p:nvCxnSpPr>
          <p:cNvPr id="49" name="Straight Arrow Connector 28"/>
          <p:cNvCxnSpPr/>
          <p:nvPr/>
        </p:nvCxnSpPr>
        <p:spPr>
          <a:xfrm>
            <a:off x="4363364" y="4208681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14"/>
          <p:cNvSpPr/>
          <p:nvPr/>
        </p:nvSpPr>
        <p:spPr>
          <a:xfrm flipV="1">
            <a:off x="4139952" y="4717117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51" name="Group 15"/>
          <p:cNvGrpSpPr/>
          <p:nvPr/>
        </p:nvGrpSpPr>
        <p:grpSpPr>
          <a:xfrm>
            <a:off x="2758717" y="5435932"/>
            <a:ext cx="589147" cy="369332"/>
            <a:chOff x="3982853" y="3707740"/>
            <a:chExt cx="589147" cy="369332"/>
          </a:xfrm>
        </p:grpSpPr>
        <p:sp>
          <p:nvSpPr>
            <p:cNvPr id="52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TextBox 18"/>
            <p:cNvSpPr txBox="1"/>
            <p:nvPr/>
          </p:nvSpPr>
          <p:spPr>
            <a:xfrm>
              <a:off x="3982853" y="3707740"/>
              <a:ext cx="5891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sz="1400" b="1" dirty="0">
                  <a:solidFill>
                    <a:schemeClr val="accent1"/>
                  </a:solidFill>
                </a:rPr>
                <a:t>1,0</a:t>
              </a:r>
            </a:p>
          </p:txBody>
        </p:sp>
      </p:grpSp>
      <p:grpSp>
        <p:nvGrpSpPr>
          <p:cNvPr id="57" name="Group 15"/>
          <p:cNvGrpSpPr/>
          <p:nvPr/>
        </p:nvGrpSpPr>
        <p:grpSpPr>
          <a:xfrm>
            <a:off x="5423013" y="5435932"/>
            <a:ext cx="589147" cy="369332"/>
            <a:chOff x="3982853" y="3707740"/>
            <a:chExt cx="589147" cy="369332"/>
          </a:xfrm>
        </p:grpSpPr>
        <p:sp>
          <p:nvSpPr>
            <p:cNvPr id="58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9" name="TextBox 18"/>
            <p:cNvSpPr txBox="1"/>
            <p:nvPr/>
          </p:nvSpPr>
          <p:spPr>
            <a:xfrm>
              <a:off x="3982853" y="3707740"/>
              <a:ext cx="5891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sz="1400" b="1" dirty="0">
                  <a:solidFill>
                    <a:schemeClr val="accent1"/>
                  </a:solidFill>
                </a:rPr>
                <a:t>0,1</a:t>
              </a:r>
            </a:p>
          </p:txBody>
        </p:sp>
      </p:grpSp>
      <p:grpSp>
        <p:nvGrpSpPr>
          <p:cNvPr id="60" name="Group 15"/>
          <p:cNvGrpSpPr/>
          <p:nvPr/>
        </p:nvGrpSpPr>
        <p:grpSpPr>
          <a:xfrm>
            <a:off x="4081271" y="6165304"/>
            <a:ext cx="589147" cy="369332"/>
            <a:chOff x="3982853" y="3707740"/>
            <a:chExt cx="589147" cy="369332"/>
          </a:xfrm>
        </p:grpSpPr>
        <p:sp>
          <p:nvSpPr>
            <p:cNvPr id="61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18"/>
            <p:cNvSpPr txBox="1"/>
            <p:nvPr/>
          </p:nvSpPr>
          <p:spPr>
            <a:xfrm>
              <a:off x="3982853" y="3707740"/>
              <a:ext cx="5891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sz="1400" b="1" dirty="0">
                  <a:solidFill>
                    <a:schemeClr val="accent1"/>
                  </a:solidFill>
                </a:rPr>
                <a:t>1,1</a:t>
              </a:r>
            </a:p>
          </p:txBody>
        </p:sp>
      </p:grpSp>
      <p:cxnSp>
        <p:nvCxnSpPr>
          <p:cNvPr id="63" name="Straight Arrow Connector 28"/>
          <p:cNvCxnSpPr>
            <a:stCxn id="50" idx="3"/>
            <a:endCxn id="52" idx="4"/>
          </p:cNvCxnSpPr>
          <p:nvPr/>
        </p:nvCxnSpPr>
        <p:spPr>
          <a:xfrm flipH="1">
            <a:off x="3023828" y="4781564"/>
            <a:ext cx="1185216" cy="66366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8"/>
          <p:cNvCxnSpPr/>
          <p:nvPr/>
        </p:nvCxnSpPr>
        <p:spPr>
          <a:xfrm flipV="1">
            <a:off x="3191191" y="5019050"/>
            <a:ext cx="995945" cy="54399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28"/>
          <p:cNvCxnSpPr/>
          <p:nvPr/>
        </p:nvCxnSpPr>
        <p:spPr>
          <a:xfrm flipV="1">
            <a:off x="4515432" y="5713286"/>
            <a:ext cx="995945" cy="54399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28"/>
          <p:cNvCxnSpPr/>
          <p:nvPr/>
        </p:nvCxnSpPr>
        <p:spPr>
          <a:xfrm flipH="1">
            <a:off x="4488638" y="5805264"/>
            <a:ext cx="1185216" cy="66366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28"/>
          <p:cNvCxnSpPr>
            <a:stCxn id="50" idx="5"/>
            <a:endCxn id="59" idx="0"/>
          </p:cNvCxnSpPr>
          <p:nvPr/>
        </p:nvCxnSpPr>
        <p:spPr>
          <a:xfrm>
            <a:off x="4542647" y="4781564"/>
            <a:ext cx="1174940" cy="65436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28"/>
          <p:cNvCxnSpPr/>
          <p:nvPr/>
        </p:nvCxnSpPr>
        <p:spPr>
          <a:xfrm flipH="1" flipV="1">
            <a:off x="4576509" y="5040655"/>
            <a:ext cx="926005" cy="48473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28"/>
          <p:cNvCxnSpPr/>
          <p:nvPr/>
        </p:nvCxnSpPr>
        <p:spPr>
          <a:xfrm flipH="1" flipV="1">
            <a:off x="3173527" y="5759450"/>
            <a:ext cx="999307" cy="497832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28"/>
          <p:cNvCxnSpPr/>
          <p:nvPr/>
        </p:nvCxnSpPr>
        <p:spPr>
          <a:xfrm>
            <a:off x="3025847" y="5805264"/>
            <a:ext cx="1174940" cy="65436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18"/>
          <p:cNvSpPr txBox="1"/>
          <p:nvPr/>
        </p:nvSpPr>
        <p:spPr>
          <a:xfrm>
            <a:off x="3308373" y="4776832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90" name="TextBox 18"/>
          <p:cNvSpPr txBox="1"/>
          <p:nvPr/>
        </p:nvSpPr>
        <p:spPr>
          <a:xfrm>
            <a:off x="3521029" y="5211407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91" name="TextBox 18"/>
          <p:cNvSpPr txBox="1"/>
          <p:nvPr/>
        </p:nvSpPr>
        <p:spPr>
          <a:xfrm>
            <a:off x="4958269" y="6064670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92" name="TextBox 18"/>
          <p:cNvSpPr txBox="1"/>
          <p:nvPr/>
        </p:nvSpPr>
        <p:spPr>
          <a:xfrm>
            <a:off x="4657189" y="5690215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93" name="TextBox 18"/>
          <p:cNvSpPr txBox="1"/>
          <p:nvPr/>
        </p:nvSpPr>
        <p:spPr>
          <a:xfrm>
            <a:off x="4939452" y="4772272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sp>
        <p:nvSpPr>
          <p:cNvPr id="94" name="TextBox 18"/>
          <p:cNvSpPr txBox="1"/>
          <p:nvPr/>
        </p:nvSpPr>
        <p:spPr>
          <a:xfrm>
            <a:off x="4703884" y="5223619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20</a:t>
            </a:r>
          </a:p>
        </p:txBody>
      </p:sp>
      <p:sp>
        <p:nvSpPr>
          <p:cNvPr id="100" name="TextBox 18"/>
          <p:cNvSpPr txBox="1"/>
          <p:nvPr/>
        </p:nvSpPr>
        <p:spPr>
          <a:xfrm>
            <a:off x="3567126" y="5710299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20</a:t>
            </a:r>
          </a:p>
        </p:txBody>
      </p:sp>
      <p:sp>
        <p:nvSpPr>
          <p:cNvPr id="101" name="TextBox 18"/>
          <p:cNvSpPr txBox="1"/>
          <p:nvPr/>
        </p:nvSpPr>
        <p:spPr>
          <a:xfrm>
            <a:off x="3232724" y="6076024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418710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" y="3648767"/>
            <a:ext cx="5797195" cy="686890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grpSp>
        <p:nvGrpSpPr>
          <p:cNvPr id="17" name="Group 13"/>
          <p:cNvGrpSpPr/>
          <p:nvPr/>
        </p:nvGrpSpPr>
        <p:grpSpPr>
          <a:xfrm>
            <a:off x="2664846" y="5339950"/>
            <a:ext cx="504056" cy="369332"/>
            <a:chOff x="4067944" y="3707740"/>
            <a:chExt cx="504056" cy="369332"/>
          </a:xfrm>
        </p:grpSpPr>
        <p:sp>
          <p:nvSpPr>
            <p:cNvPr id="18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sp>
        <p:nvSpPr>
          <p:cNvPr id="20" name="TextBox 18"/>
          <p:cNvSpPr txBox="1"/>
          <p:nvPr/>
        </p:nvSpPr>
        <p:spPr>
          <a:xfrm>
            <a:off x="3573201" y="5735294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703219" y="5365054"/>
            <a:ext cx="504056" cy="369332"/>
            <a:chOff x="4067944" y="3707740"/>
            <a:chExt cx="504056" cy="369332"/>
          </a:xfrm>
        </p:grpSpPr>
        <p:sp>
          <p:nvSpPr>
            <p:cNvPr id="22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24" name="Straight Arrow Connector 28"/>
          <p:cNvCxnSpPr/>
          <p:nvPr/>
        </p:nvCxnSpPr>
        <p:spPr>
          <a:xfrm>
            <a:off x="3085721" y="5395783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8"/>
          <p:cNvSpPr txBox="1"/>
          <p:nvPr/>
        </p:nvSpPr>
        <p:spPr>
          <a:xfrm>
            <a:off x="3573201" y="50131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cxnSp>
        <p:nvCxnSpPr>
          <p:cNvPr id="26" name="Straight Arrow Connector 28"/>
          <p:cNvCxnSpPr/>
          <p:nvPr/>
        </p:nvCxnSpPr>
        <p:spPr>
          <a:xfrm flipV="1">
            <a:off x="2109878" y="5511392"/>
            <a:ext cx="504056" cy="11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14"/>
          <p:cNvSpPr/>
          <p:nvPr/>
        </p:nvSpPr>
        <p:spPr>
          <a:xfrm flipV="1">
            <a:off x="2604011" y="5315371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Oval 14"/>
          <p:cNvSpPr/>
          <p:nvPr/>
        </p:nvSpPr>
        <p:spPr>
          <a:xfrm flipV="1">
            <a:off x="4650051" y="5315710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0" name="Straight Arrow Connector 28"/>
          <p:cNvCxnSpPr/>
          <p:nvPr/>
        </p:nvCxnSpPr>
        <p:spPr>
          <a:xfrm flipH="1" flipV="1">
            <a:off x="3038734" y="5690131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図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382508"/>
            <a:ext cx="219343" cy="217419"/>
          </a:xfrm>
          <a:prstGeom prst="rect">
            <a:avLst/>
          </a:prstGeom>
        </p:spPr>
      </p:pic>
      <p:sp>
        <p:nvSpPr>
          <p:cNvPr id="35" name="TextBox 18"/>
          <p:cNvSpPr txBox="1"/>
          <p:nvPr/>
        </p:nvSpPr>
        <p:spPr>
          <a:xfrm>
            <a:off x="5634472" y="575532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grpSp>
        <p:nvGrpSpPr>
          <p:cNvPr id="36" name="Group 21"/>
          <p:cNvGrpSpPr/>
          <p:nvPr/>
        </p:nvGrpSpPr>
        <p:grpSpPr>
          <a:xfrm>
            <a:off x="6764490" y="5385081"/>
            <a:ext cx="504056" cy="369332"/>
            <a:chOff x="4067944" y="3707740"/>
            <a:chExt cx="504056" cy="369332"/>
          </a:xfrm>
        </p:grpSpPr>
        <p:sp>
          <p:nvSpPr>
            <p:cNvPr id="37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2" name="Straight Arrow Connector 28"/>
          <p:cNvCxnSpPr/>
          <p:nvPr/>
        </p:nvCxnSpPr>
        <p:spPr>
          <a:xfrm>
            <a:off x="5146992" y="5415810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8"/>
          <p:cNvSpPr txBox="1"/>
          <p:nvPr/>
        </p:nvSpPr>
        <p:spPr>
          <a:xfrm>
            <a:off x="5634472" y="503320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44" name="Oval 14"/>
          <p:cNvSpPr/>
          <p:nvPr/>
        </p:nvSpPr>
        <p:spPr>
          <a:xfrm flipV="1">
            <a:off x="6711322" y="5335737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5" name="Straight Arrow Connector 28"/>
          <p:cNvCxnSpPr/>
          <p:nvPr/>
        </p:nvCxnSpPr>
        <p:spPr>
          <a:xfrm flipH="1" flipV="1">
            <a:off x="5100005" y="5710158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34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" y="3648767"/>
            <a:ext cx="2364671" cy="286685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71" y="3935452"/>
            <a:ext cx="8313044" cy="2853626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1187624" y="5301208"/>
            <a:ext cx="288032" cy="792088"/>
            <a:chOff x="1331640" y="1791071"/>
            <a:chExt cx="288032" cy="792088"/>
          </a:xfrm>
        </p:grpSpPr>
        <p:cxnSp>
          <p:nvCxnSpPr>
            <p:cNvPr id="19" name="直線コネクタ 1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テキスト ボックス 21"/>
          <p:cNvSpPr txBox="1"/>
          <p:nvPr/>
        </p:nvSpPr>
        <p:spPr>
          <a:xfrm>
            <a:off x="1090127" y="484289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23" name="グループ化 22"/>
          <p:cNvGrpSpPr/>
          <p:nvPr/>
        </p:nvGrpSpPr>
        <p:grpSpPr>
          <a:xfrm>
            <a:off x="2287122" y="4967429"/>
            <a:ext cx="288032" cy="792088"/>
            <a:chOff x="1331640" y="1791071"/>
            <a:chExt cx="288032" cy="792088"/>
          </a:xfrm>
        </p:grpSpPr>
        <p:cxnSp>
          <p:nvCxnSpPr>
            <p:cNvPr id="24" name="直線コネクタ 2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テキスト ボックス 26"/>
          <p:cNvSpPr txBox="1"/>
          <p:nvPr/>
        </p:nvSpPr>
        <p:spPr>
          <a:xfrm>
            <a:off x="2189625" y="450912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28" name="グループ化 27"/>
          <p:cNvGrpSpPr/>
          <p:nvPr/>
        </p:nvGrpSpPr>
        <p:grpSpPr>
          <a:xfrm>
            <a:off x="5389577" y="3419217"/>
            <a:ext cx="288032" cy="792088"/>
            <a:chOff x="1331640" y="1791071"/>
            <a:chExt cx="288032" cy="792088"/>
          </a:xfrm>
        </p:grpSpPr>
        <p:cxnSp>
          <p:nvCxnSpPr>
            <p:cNvPr id="29" name="直線コネクタ 2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テキスト ボックス 31"/>
          <p:cNvSpPr txBox="1"/>
          <p:nvPr/>
        </p:nvSpPr>
        <p:spPr>
          <a:xfrm>
            <a:off x="5292080" y="296090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33" name="グループ化 32"/>
          <p:cNvGrpSpPr/>
          <p:nvPr/>
        </p:nvGrpSpPr>
        <p:grpSpPr>
          <a:xfrm>
            <a:off x="8520453" y="3583856"/>
            <a:ext cx="288032" cy="792088"/>
            <a:chOff x="1331640" y="1791071"/>
            <a:chExt cx="288032" cy="792088"/>
          </a:xfrm>
        </p:grpSpPr>
        <p:cxnSp>
          <p:nvCxnSpPr>
            <p:cNvPr id="34" name="直線コネクタ 3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テキスト ボックス 36"/>
          <p:cNvSpPr txBox="1"/>
          <p:nvPr/>
        </p:nvSpPr>
        <p:spPr>
          <a:xfrm>
            <a:off x="8422956" y="3125547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83155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48" y="4018675"/>
            <a:ext cx="1177525" cy="225115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4581128"/>
            <a:ext cx="4219575" cy="159067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438" y="5085184"/>
            <a:ext cx="4210050" cy="962025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812" y="4028756"/>
            <a:ext cx="1177525" cy="225115"/>
          </a:xfrm>
          <a:prstGeom prst="rect">
            <a:avLst/>
          </a:prstGeom>
        </p:spPr>
      </p:pic>
      <p:grpSp>
        <p:nvGrpSpPr>
          <p:cNvPr id="42" name="グループ化 41"/>
          <p:cNvGrpSpPr/>
          <p:nvPr/>
        </p:nvGrpSpPr>
        <p:grpSpPr>
          <a:xfrm>
            <a:off x="3923928" y="4437112"/>
            <a:ext cx="288032" cy="792088"/>
            <a:chOff x="1331640" y="1791071"/>
            <a:chExt cx="288032" cy="792088"/>
          </a:xfrm>
        </p:grpSpPr>
        <p:cxnSp>
          <p:nvCxnSpPr>
            <p:cNvPr id="43" name="直線コネクタ 4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テキスト ボックス 45"/>
          <p:cNvSpPr txBox="1"/>
          <p:nvPr/>
        </p:nvSpPr>
        <p:spPr>
          <a:xfrm>
            <a:off x="3815916" y="3978333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5472100" y="3906325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48" name="グループ化 47"/>
          <p:cNvGrpSpPr/>
          <p:nvPr/>
        </p:nvGrpSpPr>
        <p:grpSpPr>
          <a:xfrm>
            <a:off x="5562972" y="4363219"/>
            <a:ext cx="288032" cy="792088"/>
            <a:chOff x="1331640" y="1791071"/>
            <a:chExt cx="288032" cy="792088"/>
          </a:xfrm>
        </p:grpSpPr>
        <p:cxnSp>
          <p:nvCxnSpPr>
            <p:cNvPr id="49" name="直線コネクタ 4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8850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図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090" y="3459364"/>
            <a:ext cx="4210050" cy="962025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" y="2962314"/>
            <a:ext cx="4219575" cy="1590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4000" dirty="0"/>
              <a:t>Small Factory 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300717" y="6119820"/>
            <a:ext cx="172819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76"/>
          <p:cNvSpPr txBox="1"/>
          <p:nvPr/>
        </p:nvSpPr>
        <p:spPr>
          <a:xfrm>
            <a:off x="1484286" y="611982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Agent M1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5959462" y="6119820"/>
            <a:ext cx="172819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76"/>
          <p:cNvSpPr txBox="1"/>
          <p:nvPr/>
        </p:nvSpPr>
        <p:spPr>
          <a:xfrm>
            <a:off x="6143031" y="611982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Agent M2</a:t>
            </a:r>
          </a:p>
        </p:txBody>
      </p:sp>
      <p:cxnSp>
        <p:nvCxnSpPr>
          <p:cNvPr id="16" name="直線コネクタ 15"/>
          <p:cNvCxnSpPr/>
          <p:nvPr/>
        </p:nvCxnSpPr>
        <p:spPr>
          <a:xfrm>
            <a:off x="6804248" y="5369308"/>
            <a:ext cx="19310" cy="75051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/>
          <p:cNvGrpSpPr/>
          <p:nvPr/>
        </p:nvGrpSpPr>
        <p:grpSpPr>
          <a:xfrm>
            <a:off x="4031940" y="2807659"/>
            <a:ext cx="288032" cy="792088"/>
            <a:chOff x="1331640" y="1791071"/>
            <a:chExt cx="288032" cy="792088"/>
          </a:xfrm>
        </p:grpSpPr>
        <p:cxnSp>
          <p:nvCxnSpPr>
            <p:cNvPr id="26" name="直線コネクタ 2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テキスト ボックス 37"/>
          <p:cNvSpPr txBox="1"/>
          <p:nvPr/>
        </p:nvSpPr>
        <p:spPr>
          <a:xfrm>
            <a:off x="3923928" y="2348880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580112" y="227687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44" name="グループ化 43"/>
          <p:cNvGrpSpPr/>
          <p:nvPr/>
        </p:nvGrpSpPr>
        <p:grpSpPr>
          <a:xfrm>
            <a:off x="5670984" y="2733766"/>
            <a:ext cx="288032" cy="792088"/>
            <a:chOff x="1331640" y="1791071"/>
            <a:chExt cx="288032" cy="792088"/>
          </a:xfrm>
        </p:grpSpPr>
        <p:cxnSp>
          <p:nvCxnSpPr>
            <p:cNvPr id="45" name="直線コネクタ 4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正方形/長方形 58"/>
          <p:cNvSpPr/>
          <p:nvPr/>
        </p:nvSpPr>
        <p:spPr>
          <a:xfrm>
            <a:off x="273321" y="2087373"/>
            <a:ext cx="4298679" cy="3281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正方形/長方形 59"/>
          <p:cNvSpPr/>
          <p:nvPr/>
        </p:nvSpPr>
        <p:spPr>
          <a:xfrm>
            <a:off x="4794090" y="2087374"/>
            <a:ext cx="4210049" cy="3281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直線コネクタ 62"/>
          <p:cNvCxnSpPr/>
          <p:nvPr/>
        </p:nvCxnSpPr>
        <p:spPr>
          <a:xfrm>
            <a:off x="2171136" y="5374280"/>
            <a:ext cx="0" cy="74554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reeform 25"/>
          <p:cNvSpPr/>
          <p:nvPr/>
        </p:nvSpPr>
        <p:spPr>
          <a:xfrm>
            <a:off x="2171136" y="1603844"/>
            <a:ext cx="4652422" cy="462333"/>
          </a:xfrm>
          <a:custGeom>
            <a:avLst/>
            <a:gdLst>
              <a:gd name="connsiteX0" fmla="*/ 0 w 2191110"/>
              <a:gd name="connsiteY0" fmla="*/ 493144 h 501770"/>
              <a:gd name="connsiteX1" fmla="*/ 1078302 w 2191110"/>
              <a:gd name="connsiteY1" fmla="*/ 1438 h 501770"/>
              <a:gd name="connsiteX2" fmla="*/ 2191110 w 2191110"/>
              <a:gd name="connsiteY2" fmla="*/ 501770 h 50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1110" h="501770">
                <a:moveTo>
                  <a:pt x="0" y="493144"/>
                </a:moveTo>
                <a:cubicBezTo>
                  <a:pt x="356558" y="246572"/>
                  <a:pt x="713117" y="0"/>
                  <a:pt x="1078302" y="1438"/>
                </a:cubicBezTo>
                <a:cubicBezTo>
                  <a:pt x="1443487" y="2876"/>
                  <a:pt x="1817298" y="252323"/>
                  <a:pt x="2191110" y="501770"/>
                </a:cubicBezTo>
              </a:path>
            </a:pathLst>
          </a:custGeom>
          <a:ln w="15875">
            <a:solidFill>
              <a:srgbClr val="0000FF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1939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19" name="図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367" y="5239919"/>
            <a:ext cx="1847097" cy="31939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0041" y="3738470"/>
            <a:ext cx="4312491" cy="3002898"/>
          </a:xfrm>
          <a:prstGeom prst="rect">
            <a:avLst/>
          </a:prstGeom>
        </p:spPr>
      </p:pic>
      <p:sp>
        <p:nvSpPr>
          <p:cNvPr id="21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図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26" name="円/楕円 25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図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2" name="円/楕円 31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5" y="3362187"/>
            <a:ext cx="2568621" cy="2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80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sp>
        <p:nvSpPr>
          <p:cNvPr id="6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10" name="円/楕円 9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14" name="円/楕円 13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図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5" y="3284984"/>
            <a:ext cx="8954579" cy="686890"/>
          </a:xfrm>
          <a:prstGeom prst="rect">
            <a:avLst/>
          </a:prstGeom>
        </p:spPr>
      </p:pic>
      <p:grpSp>
        <p:nvGrpSpPr>
          <p:cNvPr id="22" name="Group 13"/>
          <p:cNvGrpSpPr/>
          <p:nvPr/>
        </p:nvGrpSpPr>
        <p:grpSpPr>
          <a:xfrm>
            <a:off x="4427984" y="5344687"/>
            <a:ext cx="504056" cy="369332"/>
            <a:chOff x="4067944" y="3707740"/>
            <a:chExt cx="504056" cy="369332"/>
          </a:xfrm>
        </p:grpSpPr>
        <p:sp>
          <p:nvSpPr>
            <p:cNvPr id="26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0" name="Group 21"/>
          <p:cNvGrpSpPr/>
          <p:nvPr/>
        </p:nvGrpSpPr>
        <p:grpSpPr>
          <a:xfrm>
            <a:off x="6466357" y="5369791"/>
            <a:ext cx="504056" cy="369332"/>
            <a:chOff x="4067944" y="3707740"/>
            <a:chExt cx="504056" cy="369332"/>
          </a:xfrm>
        </p:grpSpPr>
        <p:sp>
          <p:nvSpPr>
            <p:cNvPr id="32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35" name="Straight Arrow Connector 28"/>
          <p:cNvCxnSpPr/>
          <p:nvPr/>
        </p:nvCxnSpPr>
        <p:spPr>
          <a:xfrm>
            <a:off x="4848859" y="5420460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8"/>
          <p:cNvSpPr txBox="1"/>
          <p:nvPr/>
        </p:nvSpPr>
        <p:spPr>
          <a:xfrm>
            <a:off x="5327482" y="500045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cxnSp>
        <p:nvCxnSpPr>
          <p:cNvPr id="37" name="Straight Arrow Connector 28"/>
          <p:cNvCxnSpPr/>
          <p:nvPr/>
        </p:nvCxnSpPr>
        <p:spPr>
          <a:xfrm>
            <a:off x="4603042" y="4838954"/>
            <a:ext cx="1" cy="4688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14"/>
          <p:cNvSpPr/>
          <p:nvPr/>
        </p:nvSpPr>
        <p:spPr>
          <a:xfrm flipV="1">
            <a:off x="4367149" y="5320108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Oval 14"/>
          <p:cNvSpPr/>
          <p:nvPr/>
        </p:nvSpPr>
        <p:spPr>
          <a:xfrm flipV="1">
            <a:off x="6413189" y="5320447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1" name="Straight Arrow Connector 28"/>
          <p:cNvCxnSpPr/>
          <p:nvPr/>
        </p:nvCxnSpPr>
        <p:spPr>
          <a:xfrm flipH="1" flipV="1">
            <a:off x="4809909" y="5709963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8"/>
          <p:cNvSpPr txBox="1"/>
          <p:nvPr/>
        </p:nvSpPr>
        <p:spPr>
          <a:xfrm>
            <a:off x="5330501" y="573506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grpSp>
        <p:nvGrpSpPr>
          <p:cNvPr id="44" name="Group 21"/>
          <p:cNvGrpSpPr/>
          <p:nvPr/>
        </p:nvGrpSpPr>
        <p:grpSpPr>
          <a:xfrm>
            <a:off x="2423767" y="5315696"/>
            <a:ext cx="504056" cy="369332"/>
            <a:chOff x="4067944" y="3707740"/>
            <a:chExt cx="504056" cy="369332"/>
          </a:xfrm>
        </p:grpSpPr>
        <p:sp>
          <p:nvSpPr>
            <p:cNvPr id="4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47" name="Oval 14"/>
          <p:cNvSpPr/>
          <p:nvPr/>
        </p:nvSpPr>
        <p:spPr>
          <a:xfrm flipV="1">
            <a:off x="2370599" y="5266352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8" name="Straight Arrow Connector 28"/>
          <p:cNvCxnSpPr/>
          <p:nvPr/>
        </p:nvCxnSpPr>
        <p:spPr>
          <a:xfrm>
            <a:off x="2836975" y="5664371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18"/>
          <p:cNvSpPr txBox="1"/>
          <p:nvPr/>
        </p:nvSpPr>
        <p:spPr>
          <a:xfrm>
            <a:off x="3302652" y="494979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cxnSp>
        <p:nvCxnSpPr>
          <p:cNvPr id="50" name="Straight Arrow Connector 28"/>
          <p:cNvCxnSpPr/>
          <p:nvPr/>
        </p:nvCxnSpPr>
        <p:spPr>
          <a:xfrm flipH="1" flipV="1">
            <a:off x="2795244" y="5382585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8"/>
          <p:cNvSpPr txBox="1"/>
          <p:nvPr/>
        </p:nvSpPr>
        <p:spPr>
          <a:xfrm>
            <a:off x="3305671" y="568439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174448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7" y="3258494"/>
            <a:ext cx="8956503" cy="1069779"/>
          </a:xfrm>
          <a:prstGeom prst="rect">
            <a:avLst/>
          </a:prstGeom>
        </p:spPr>
      </p:pic>
      <p:grpSp>
        <p:nvGrpSpPr>
          <p:cNvPr id="43" name="Group 11" descr=" 6"/>
          <p:cNvGrpSpPr/>
          <p:nvPr/>
        </p:nvGrpSpPr>
        <p:grpSpPr>
          <a:xfrm>
            <a:off x="2843808" y="5445223"/>
            <a:ext cx="504056" cy="369332"/>
            <a:chOff x="4067944" y="3707740"/>
            <a:chExt cx="504056" cy="369332"/>
          </a:xfrm>
        </p:grpSpPr>
        <p:sp>
          <p:nvSpPr>
            <p:cNvPr id="52" name="Oval 2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TextBox 2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54" name="Group 14" descr=" 7"/>
          <p:cNvGrpSpPr/>
          <p:nvPr/>
        </p:nvGrpSpPr>
        <p:grpSpPr>
          <a:xfrm>
            <a:off x="3923927" y="4797152"/>
            <a:ext cx="504056" cy="369332"/>
            <a:chOff x="4067944" y="3707740"/>
            <a:chExt cx="504056" cy="369332"/>
          </a:xfrm>
        </p:grpSpPr>
        <p:sp>
          <p:nvSpPr>
            <p:cNvPr id="55" name="Oval 3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3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57" name="Straight Arrow Connector 33" descr=" 95"/>
          <p:cNvCxnSpPr/>
          <p:nvPr/>
        </p:nvCxnSpPr>
        <p:spPr>
          <a:xfrm flipH="1">
            <a:off x="4283967" y="4981818"/>
            <a:ext cx="1224136" cy="4646"/>
          </a:xfrm>
          <a:prstGeom prst="straightConnector1">
            <a:avLst/>
          </a:prstGeom>
          <a:ln w="4445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34" descr=" 97"/>
          <p:cNvCxnSpPr/>
          <p:nvPr/>
        </p:nvCxnSpPr>
        <p:spPr>
          <a:xfrm flipH="1">
            <a:off x="3203849" y="5157192"/>
            <a:ext cx="792087" cy="463406"/>
          </a:xfrm>
          <a:prstGeom prst="straightConnector1">
            <a:avLst/>
          </a:prstGeom>
          <a:ln w="4445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37" descr=" 98"/>
          <p:cNvSpPr txBox="1"/>
          <p:nvPr/>
        </p:nvSpPr>
        <p:spPr>
          <a:xfrm>
            <a:off x="3545886" y="5308463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10</a:t>
            </a:r>
          </a:p>
        </p:txBody>
      </p:sp>
      <p:grpSp>
        <p:nvGrpSpPr>
          <p:cNvPr id="60" name="Group 14" descr=" 8"/>
          <p:cNvGrpSpPr/>
          <p:nvPr/>
        </p:nvGrpSpPr>
        <p:grpSpPr>
          <a:xfrm>
            <a:off x="3923927" y="6228019"/>
            <a:ext cx="504056" cy="369332"/>
            <a:chOff x="4067944" y="3707740"/>
            <a:chExt cx="504056" cy="369332"/>
          </a:xfrm>
        </p:grpSpPr>
        <p:sp>
          <p:nvSpPr>
            <p:cNvPr id="61" name="Oval 4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4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3" name="Straight Arrow Connector 45" descr=" 104"/>
          <p:cNvCxnSpPr/>
          <p:nvPr/>
        </p:nvCxnSpPr>
        <p:spPr>
          <a:xfrm flipV="1">
            <a:off x="4175956" y="5166484"/>
            <a:ext cx="1584175" cy="1061535"/>
          </a:xfrm>
          <a:prstGeom prst="straightConnector1">
            <a:avLst/>
          </a:prstGeom>
          <a:ln w="4445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46" descr=" 106"/>
          <p:cNvCxnSpPr/>
          <p:nvPr/>
        </p:nvCxnSpPr>
        <p:spPr>
          <a:xfrm flipH="1">
            <a:off x="4283967" y="6412686"/>
            <a:ext cx="1224136" cy="464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47" descr=" 107"/>
          <p:cNvSpPr txBox="1"/>
          <p:nvPr/>
        </p:nvSpPr>
        <p:spPr>
          <a:xfrm>
            <a:off x="3185845" y="480492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11</a:t>
            </a:r>
          </a:p>
        </p:txBody>
      </p:sp>
      <p:sp>
        <p:nvSpPr>
          <p:cNvPr id="66" name="TextBox 48" descr=" 111"/>
          <p:cNvSpPr txBox="1"/>
          <p:nvPr/>
        </p:nvSpPr>
        <p:spPr>
          <a:xfrm>
            <a:off x="5400092" y="5260675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11</a:t>
            </a:r>
          </a:p>
        </p:txBody>
      </p:sp>
      <p:sp>
        <p:nvSpPr>
          <p:cNvPr id="67" name="TextBox 49" descr=" 112"/>
          <p:cNvSpPr txBox="1"/>
          <p:nvPr/>
        </p:nvSpPr>
        <p:spPr>
          <a:xfrm>
            <a:off x="5418093" y="572705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21</a:t>
            </a:r>
          </a:p>
        </p:txBody>
      </p:sp>
      <p:cxnSp>
        <p:nvCxnSpPr>
          <p:cNvPr id="68" name="Straight Arrow Connector 51" descr=" 114"/>
          <p:cNvCxnSpPr/>
          <p:nvPr/>
        </p:nvCxnSpPr>
        <p:spPr>
          <a:xfrm>
            <a:off x="2411760" y="5661247"/>
            <a:ext cx="432047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52" descr=" 118"/>
          <p:cNvCxnSpPr/>
          <p:nvPr/>
        </p:nvCxnSpPr>
        <p:spPr>
          <a:xfrm flipV="1">
            <a:off x="3095837" y="4981818"/>
            <a:ext cx="828091" cy="46340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53" descr=" 122"/>
          <p:cNvCxnSpPr/>
          <p:nvPr/>
        </p:nvCxnSpPr>
        <p:spPr>
          <a:xfrm flipH="1" flipV="1">
            <a:off x="3203848" y="5733255"/>
            <a:ext cx="772806" cy="556783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54" descr=" 133"/>
          <p:cNvCxnSpPr/>
          <p:nvPr/>
        </p:nvCxnSpPr>
        <p:spPr>
          <a:xfrm>
            <a:off x="3095837" y="5814555"/>
            <a:ext cx="828091" cy="598130"/>
          </a:xfrm>
          <a:prstGeom prst="straightConnector1">
            <a:avLst/>
          </a:prstGeom>
          <a:ln w="4445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56" descr=" 138"/>
          <p:cNvSpPr txBox="1"/>
          <p:nvPr/>
        </p:nvSpPr>
        <p:spPr>
          <a:xfrm>
            <a:off x="3563887" y="574254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20</a:t>
            </a:r>
          </a:p>
        </p:txBody>
      </p:sp>
      <p:grpSp>
        <p:nvGrpSpPr>
          <p:cNvPr id="73" name="Group 14" descr=" 9"/>
          <p:cNvGrpSpPr/>
          <p:nvPr/>
        </p:nvGrpSpPr>
        <p:grpSpPr>
          <a:xfrm>
            <a:off x="5508104" y="4797152"/>
            <a:ext cx="504056" cy="369332"/>
            <a:chOff x="4067944" y="3707740"/>
            <a:chExt cx="504056" cy="369332"/>
          </a:xfrm>
        </p:grpSpPr>
        <p:sp>
          <p:nvSpPr>
            <p:cNvPr id="74" name="Oval 6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5" name="TextBox 6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76" name="Group 14" descr=" 10"/>
          <p:cNvGrpSpPr/>
          <p:nvPr/>
        </p:nvGrpSpPr>
        <p:grpSpPr>
          <a:xfrm>
            <a:off x="5508104" y="6228019"/>
            <a:ext cx="504056" cy="369332"/>
            <a:chOff x="4067944" y="3707740"/>
            <a:chExt cx="504056" cy="369332"/>
          </a:xfrm>
        </p:grpSpPr>
        <p:sp>
          <p:nvSpPr>
            <p:cNvPr id="77" name="Oval 6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sp>
        <p:nvSpPr>
          <p:cNvPr id="79" name="TextBox 66" descr=" 145"/>
          <p:cNvSpPr txBox="1"/>
          <p:nvPr/>
        </p:nvSpPr>
        <p:spPr>
          <a:xfrm>
            <a:off x="3185846" y="610258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21</a:t>
            </a:r>
          </a:p>
        </p:txBody>
      </p:sp>
      <p:cxnSp>
        <p:nvCxnSpPr>
          <p:cNvPr id="80" name="Straight Arrow Connector 67" descr=" 155"/>
          <p:cNvCxnSpPr/>
          <p:nvPr/>
        </p:nvCxnSpPr>
        <p:spPr>
          <a:xfrm>
            <a:off x="4175956" y="5166484"/>
            <a:ext cx="1584175" cy="10615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68" descr=" 158"/>
          <p:cNvSpPr txBox="1"/>
          <p:nvPr/>
        </p:nvSpPr>
        <p:spPr>
          <a:xfrm>
            <a:off x="4619616" y="461306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20</a:t>
            </a:r>
          </a:p>
        </p:txBody>
      </p:sp>
      <p:sp>
        <p:nvSpPr>
          <p:cNvPr id="82" name="TextBox 69" descr=" 159"/>
          <p:cNvSpPr txBox="1"/>
          <p:nvPr/>
        </p:nvSpPr>
        <p:spPr>
          <a:xfrm>
            <a:off x="4613881" y="638800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10</a:t>
            </a:r>
          </a:p>
        </p:txBody>
      </p:sp>
      <p:sp>
        <p:nvSpPr>
          <p:cNvPr id="50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図 5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83" name="円/楕円 82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図 8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85" name="図 8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86" name="円/楕円 85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図 9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92" name="図 9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93" name="図 9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94" name="図 9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85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592" y="3717032"/>
            <a:ext cx="7973545" cy="292857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1520008" cy="286685"/>
          </a:xfrm>
          <a:prstGeom prst="rect">
            <a:avLst/>
          </a:prstGeom>
        </p:spPr>
      </p:pic>
      <p:grpSp>
        <p:nvGrpSpPr>
          <p:cNvPr id="43" name="グループ化 42"/>
          <p:cNvGrpSpPr/>
          <p:nvPr/>
        </p:nvGrpSpPr>
        <p:grpSpPr>
          <a:xfrm>
            <a:off x="3896472" y="3500334"/>
            <a:ext cx="288032" cy="792088"/>
            <a:chOff x="1331640" y="1791071"/>
            <a:chExt cx="288032" cy="792088"/>
          </a:xfrm>
        </p:grpSpPr>
        <p:cxnSp>
          <p:nvCxnSpPr>
            <p:cNvPr id="52" name="直線コネクタ 5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テキスト ボックス 54"/>
          <p:cNvSpPr txBox="1"/>
          <p:nvPr/>
        </p:nvSpPr>
        <p:spPr>
          <a:xfrm>
            <a:off x="4886364" y="37822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56" name="グループ化 55"/>
          <p:cNvGrpSpPr/>
          <p:nvPr/>
        </p:nvGrpSpPr>
        <p:grpSpPr>
          <a:xfrm>
            <a:off x="7294472" y="3597366"/>
            <a:ext cx="288032" cy="792088"/>
            <a:chOff x="1331640" y="1791071"/>
            <a:chExt cx="288032" cy="792088"/>
          </a:xfrm>
        </p:grpSpPr>
        <p:cxnSp>
          <p:nvCxnSpPr>
            <p:cNvPr id="57" name="直線コネクタ 5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テキスト ボックス 59"/>
          <p:cNvSpPr txBox="1"/>
          <p:nvPr/>
        </p:nvSpPr>
        <p:spPr>
          <a:xfrm>
            <a:off x="8363750" y="3137551"/>
            <a:ext cx="741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30" name="グループ化 29"/>
          <p:cNvGrpSpPr/>
          <p:nvPr/>
        </p:nvGrpSpPr>
        <p:grpSpPr>
          <a:xfrm>
            <a:off x="8502105" y="3643677"/>
            <a:ext cx="288032" cy="792088"/>
            <a:chOff x="1331640" y="1791071"/>
            <a:chExt cx="288032" cy="792088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35"/>
          <p:cNvSpPr txBox="1"/>
          <p:nvPr/>
        </p:nvSpPr>
        <p:spPr>
          <a:xfrm>
            <a:off x="7369305" y="325180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37" name="グループ化 36"/>
          <p:cNvGrpSpPr/>
          <p:nvPr/>
        </p:nvGrpSpPr>
        <p:grpSpPr>
          <a:xfrm>
            <a:off x="5004210" y="4216381"/>
            <a:ext cx="288032" cy="792088"/>
            <a:chOff x="1331640" y="1791071"/>
            <a:chExt cx="288032" cy="792088"/>
          </a:xfrm>
        </p:grpSpPr>
        <p:cxnSp>
          <p:nvCxnSpPr>
            <p:cNvPr id="38" name="直線コネクタ 3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テキスト ボックス 40"/>
          <p:cNvSpPr txBox="1"/>
          <p:nvPr/>
        </p:nvSpPr>
        <p:spPr>
          <a:xfrm>
            <a:off x="3794172" y="30747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2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図 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45" name="円/楕円 44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図 4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48" name="円/楕円 47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図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65" name="図 6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339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sp>
        <p:nvSpPr>
          <p:cNvPr id="42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図 4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45" name="円/楕円 44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図 4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48" name="円/楕円 47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図 6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65" name="図 6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1520" y="4491186"/>
            <a:ext cx="4191000" cy="196215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88024" y="4468747"/>
            <a:ext cx="4210050" cy="1971675"/>
          </a:xfrm>
          <a:prstGeom prst="rect">
            <a:avLst/>
          </a:prstGeom>
        </p:spPr>
      </p:pic>
      <p:grpSp>
        <p:nvGrpSpPr>
          <p:cNvPr id="66" name="グループ化 65"/>
          <p:cNvGrpSpPr/>
          <p:nvPr/>
        </p:nvGrpSpPr>
        <p:grpSpPr>
          <a:xfrm>
            <a:off x="3966395" y="4899920"/>
            <a:ext cx="288032" cy="792088"/>
            <a:chOff x="1331640" y="1791071"/>
            <a:chExt cx="288032" cy="792088"/>
          </a:xfrm>
        </p:grpSpPr>
        <p:cxnSp>
          <p:nvCxnSpPr>
            <p:cNvPr id="67" name="直線コネクタ 6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テキスト ボックス 69"/>
          <p:cNvSpPr txBox="1"/>
          <p:nvPr/>
        </p:nvSpPr>
        <p:spPr>
          <a:xfrm>
            <a:off x="3858383" y="4441141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8388424" y="443711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72" name="グループ化 71"/>
          <p:cNvGrpSpPr/>
          <p:nvPr/>
        </p:nvGrpSpPr>
        <p:grpSpPr>
          <a:xfrm>
            <a:off x="8479296" y="4894006"/>
            <a:ext cx="288032" cy="792088"/>
            <a:chOff x="1331640" y="1791071"/>
            <a:chExt cx="288032" cy="792088"/>
          </a:xfrm>
        </p:grpSpPr>
        <p:cxnSp>
          <p:nvCxnSpPr>
            <p:cNvPr id="73" name="直線コネクタ 7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コネクタ 7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図 7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48" y="4018675"/>
            <a:ext cx="1177525" cy="225115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812" y="4028756"/>
            <a:ext cx="1177525" cy="2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71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65" y="2762994"/>
            <a:ext cx="4191000" cy="1962150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740555"/>
            <a:ext cx="4210050" cy="1971675"/>
          </a:xfrm>
          <a:prstGeom prst="rect">
            <a:avLst/>
          </a:prstGeom>
        </p:spPr>
      </p:pic>
      <p:grpSp>
        <p:nvGrpSpPr>
          <p:cNvPr id="29" name="グループ化 28"/>
          <p:cNvGrpSpPr/>
          <p:nvPr/>
        </p:nvGrpSpPr>
        <p:grpSpPr>
          <a:xfrm>
            <a:off x="4031940" y="3171728"/>
            <a:ext cx="288032" cy="792088"/>
            <a:chOff x="1331640" y="1791071"/>
            <a:chExt cx="288032" cy="792088"/>
          </a:xfrm>
        </p:grpSpPr>
        <p:cxnSp>
          <p:nvCxnSpPr>
            <p:cNvPr id="30" name="直線コネクタ 2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テキスト ボックス 32"/>
          <p:cNvSpPr txBox="1"/>
          <p:nvPr/>
        </p:nvSpPr>
        <p:spPr>
          <a:xfrm>
            <a:off x="3923928" y="2712949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8388424" y="2708920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35" name="グループ化 34"/>
          <p:cNvGrpSpPr/>
          <p:nvPr/>
        </p:nvGrpSpPr>
        <p:grpSpPr>
          <a:xfrm>
            <a:off x="8479296" y="3165814"/>
            <a:ext cx="288032" cy="792088"/>
            <a:chOff x="1331640" y="1791071"/>
            <a:chExt cx="288032" cy="792088"/>
          </a:xfrm>
        </p:grpSpPr>
        <p:cxnSp>
          <p:nvCxnSpPr>
            <p:cNvPr id="36" name="直線コネクタ 3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/>
              <a:t>Resource allocation</a:t>
            </a:r>
            <a:endParaRPr lang="en-CA" sz="4000" dirty="0"/>
          </a:p>
        </p:txBody>
      </p:sp>
      <p:sp>
        <p:nvSpPr>
          <p:cNvPr id="9" name="正方形/長方形 8"/>
          <p:cNvSpPr/>
          <p:nvPr/>
        </p:nvSpPr>
        <p:spPr>
          <a:xfrm>
            <a:off x="1300717" y="6119820"/>
            <a:ext cx="172819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76"/>
          <p:cNvSpPr txBox="1"/>
          <p:nvPr/>
        </p:nvSpPr>
        <p:spPr>
          <a:xfrm>
            <a:off x="1484286" y="611982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Agent A1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5959462" y="6119820"/>
            <a:ext cx="1728192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76"/>
          <p:cNvSpPr txBox="1"/>
          <p:nvPr/>
        </p:nvSpPr>
        <p:spPr>
          <a:xfrm>
            <a:off x="6143031" y="611982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Agent A2</a:t>
            </a:r>
          </a:p>
        </p:txBody>
      </p:sp>
      <p:cxnSp>
        <p:nvCxnSpPr>
          <p:cNvPr id="16" name="直線コネクタ 15"/>
          <p:cNvCxnSpPr/>
          <p:nvPr/>
        </p:nvCxnSpPr>
        <p:spPr>
          <a:xfrm>
            <a:off x="6804248" y="5369308"/>
            <a:ext cx="19310" cy="75051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正方形/長方形 58"/>
          <p:cNvSpPr/>
          <p:nvPr/>
        </p:nvSpPr>
        <p:spPr>
          <a:xfrm>
            <a:off x="273321" y="2087373"/>
            <a:ext cx="4298679" cy="3281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正方形/長方形 59"/>
          <p:cNvSpPr/>
          <p:nvPr/>
        </p:nvSpPr>
        <p:spPr>
          <a:xfrm>
            <a:off x="4794090" y="2087374"/>
            <a:ext cx="4210049" cy="3281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直線コネクタ 62"/>
          <p:cNvCxnSpPr/>
          <p:nvPr/>
        </p:nvCxnSpPr>
        <p:spPr>
          <a:xfrm>
            <a:off x="2171136" y="5374280"/>
            <a:ext cx="0" cy="74554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reeform 25"/>
          <p:cNvSpPr/>
          <p:nvPr/>
        </p:nvSpPr>
        <p:spPr>
          <a:xfrm>
            <a:off x="2171136" y="1603844"/>
            <a:ext cx="4652422" cy="462333"/>
          </a:xfrm>
          <a:custGeom>
            <a:avLst/>
            <a:gdLst>
              <a:gd name="connsiteX0" fmla="*/ 0 w 2191110"/>
              <a:gd name="connsiteY0" fmla="*/ 493144 h 501770"/>
              <a:gd name="connsiteX1" fmla="*/ 1078302 w 2191110"/>
              <a:gd name="connsiteY1" fmla="*/ 1438 h 501770"/>
              <a:gd name="connsiteX2" fmla="*/ 2191110 w 2191110"/>
              <a:gd name="connsiteY2" fmla="*/ 501770 h 50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1110" h="501770">
                <a:moveTo>
                  <a:pt x="0" y="493144"/>
                </a:moveTo>
                <a:cubicBezTo>
                  <a:pt x="356558" y="246572"/>
                  <a:pt x="713117" y="0"/>
                  <a:pt x="1078302" y="1438"/>
                </a:cubicBezTo>
                <a:cubicBezTo>
                  <a:pt x="1443487" y="2876"/>
                  <a:pt x="1817298" y="252323"/>
                  <a:pt x="2191110" y="501770"/>
                </a:cubicBezTo>
              </a:path>
            </a:pathLst>
          </a:custGeom>
          <a:ln w="15875">
            <a:solidFill>
              <a:srgbClr val="0000FF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6552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0960342"/>
      </p:ext>
    </p:extLst>
  </p:cSld>
  <p:clrMapOvr>
    <a:masterClrMapping/>
  </p:clrMapOvr>
  <p:transition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1" name="Straight Connector 10" descr=" 18"/>
          <p:cNvCxnSpPr/>
          <p:nvPr/>
        </p:nvCxnSpPr>
        <p:spPr>
          <a:xfrm flipV="1">
            <a:off x="4572000" y="2636911"/>
            <a:ext cx="936104" cy="2880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0716587"/>
      </p:ext>
    </p:extLst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1" name="Straight Connector 10" descr=" 18"/>
          <p:cNvCxnSpPr/>
          <p:nvPr/>
        </p:nvCxnSpPr>
        <p:spPr>
          <a:xfrm flipV="1">
            <a:off x="4572000" y="2636911"/>
            <a:ext cx="936104" cy="2880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descr=" 19"/>
          <p:cNvCxnSpPr/>
          <p:nvPr/>
        </p:nvCxnSpPr>
        <p:spPr>
          <a:xfrm flipV="1">
            <a:off x="4427983" y="4797153"/>
            <a:ext cx="648072" cy="7920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7038790"/>
      </p:ext>
    </p:extLst>
  </p:cSld>
  <p:clrMapOvr>
    <a:masterClrMapping/>
  </p:clrMapOvr>
  <p:transition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1" name="Straight Connector 10" descr=" 18"/>
          <p:cNvCxnSpPr/>
          <p:nvPr/>
        </p:nvCxnSpPr>
        <p:spPr>
          <a:xfrm flipV="1">
            <a:off x="4572000" y="2636911"/>
            <a:ext cx="936104" cy="2880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descr=" 19"/>
          <p:cNvCxnSpPr/>
          <p:nvPr/>
        </p:nvCxnSpPr>
        <p:spPr>
          <a:xfrm flipV="1">
            <a:off x="4427983" y="4797153"/>
            <a:ext cx="648072" cy="7920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 descr=" 21"/>
          <p:cNvCxnSpPr/>
          <p:nvPr/>
        </p:nvCxnSpPr>
        <p:spPr>
          <a:xfrm flipV="1">
            <a:off x="5436096" y="2636911"/>
            <a:ext cx="72008" cy="936104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15" name="TextBox 14" descr=" 37"/>
          <p:cNvSpPr txBox="1"/>
          <p:nvPr/>
        </p:nvSpPr>
        <p:spPr>
          <a:xfrm>
            <a:off x="7271792" y="155679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16" name="Straight Connector 15" descr=" 38"/>
          <p:cNvCxnSpPr/>
          <p:nvPr/>
        </p:nvCxnSpPr>
        <p:spPr>
          <a:xfrm>
            <a:off x="6804249" y="1628799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1713653"/>
      </p:ext>
    </p:extLst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3" name="Straight Connector 12" descr=" 19"/>
          <p:cNvCxnSpPr/>
          <p:nvPr/>
        </p:nvCxnSpPr>
        <p:spPr>
          <a:xfrm flipV="1">
            <a:off x="4427983" y="4797153"/>
            <a:ext cx="648072" cy="7920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15" name="TextBox 14" descr=" 37"/>
          <p:cNvSpPr txBox="1"/>
          <p:nvPr/>
        </p:nvSpPr>
        <p:spPr>
          <a:xfrm>
            <a:off x="7271792" y="155679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16" name="Straight Connector 15" descr=" 38"/>
          <p:cNvCxnSpPr/>
          <p:nvPr/>
        </p:nvCxnSpPr>
        <p:spPr>
          <a:xfrm>
            <a:off x="6804249" y="1628799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 descr=" 40"/>
          <p:cNvCxnSpPr/>
          <p:nvPr/>
        </p:nvCxnSpPr>
        <p:spPr>
          <a:xfrm flipH="1">
            <a:off x="6804249" y="198884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6445499"/>
      </p:ext>
    </p:extLst>
  </p:cSld>
  <p:clrMapOvr>
    <a:masterClrMapping/>
  </p:clrMapOvr>
  <p:transition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3" name="Straight Connector 12" descr=" 19"/>
          <p:cNvCxnSpPr/>
          <p:nvPr/>
        </p:nvCxnSpPr>
        <p:spPr>
          <a:xfrm flipV="1">
            <a:off x="4427983" y="4797153"/>
            <a:ext cx="648072" cy="7920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 descr=" 23"/>
          <p:cNvCxnSpPr/>
          <p:nvPr/>
        </p:nvCxnSpPr>
        <p:spPr>
          <a:xfrm flipV="1">
            <a:off x="2915816" y="3645025"/>
            <a:ext cx="648072" cy="7200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15" name="TextBox 14" descr=" 37"/>
          <p:cNvSpPr txBox="1"/>
          <p:nvPr/>
        </p:nvSpPr>
        <p:spPr>
          <a:xfrm>
            <a:off x="7271792" y="155679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16" name="Straight Connector 15" descr=" 38"/>
          <p:cNvCxnSpPr/>
          <p:nvPr/>
        </p:nvCxnSpPr>
        <p:spPr>
          <a:xfrm>
            <a:off x="6804249" y="1628799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 descr=" 40"/>
          <p:cNvCxnSpPr/>
          <p:nvPr/>
        </p:nvCxnSpPr>
        <p:spPr>
          <a:xfrm flipH="1">
            <a:off x="6804249" y="198884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2686317"/>
      </p:ext>
    </p:extLst>
  </p:cSld>
  <p:clrMapOvr>
    <a:masterClrMapping/>
  </p:clrMapOvr>
  <p:transition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3" name="Straight Connector 12" descr=" 19"/>
          <p:cNvCxnSpPr/>
          <p:nvPr/>
        </p:nvCxnSpPr>
        <p:spPr>
          <a:xfrm flipV="1">
            <a:off x="4427983" y="4797153"/>
            <a:ext cx="648072" cy="7920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 descr=" 23"/>
          <p:cNvCxnSpPr/>
          <p:nvPr/>
        </p:nvCxnSpPr>
        <p:spPr>
          <a:xfrm flipV="1">
            <a:off x="2915816" y="3645025"/>
            <a:ext cx="648072" cy="7200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 descr=" 27"/>
          <p:cNvCxnSpPr/>
          <p:nvPr/>
        </p:nvCxnSpPr>
        <p:spPr>
          <a:xfrm flipH="1" flipV="1">
            <a:off x="3923927" y="4797153"/>
            <a:ext cx="504056" cy="7920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15" name="TextBox 14" descr=" 37"/>
          <p:cNvSpPr txBox="1"/>
          <p:nvPr/>
        </p:nvSpPr>
        <p:spPr>
          <a:xfrm>
            <a:off x="7271792" y="155679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16" name="Straight Connector 15" descr=" 38"/>
          <p:cNvCxnSpPr/>
          <p:nvPr/>
        </p:nvCxnSpPr>
        <p:spPr>
          <a:xfrm>
            <a:off x="6804249" y="1628799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 descr=" 40"/>
          <p:cNvCxnSpPr/>
          <p:nvPr/>
        </p:nvCxnSpPr>
        <p:spPr>
          <a:xfrm flipH="1">
            <a:off x="6804249" y="198884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 42"/>
          <p:cNvSpPr txBox="1"/>
          <p:nvPr/>
        </p:nvSpPr>
        <p:spPr>
          <a:xfrm>
            <a:off x="5436097" y="623731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20" name="Straight Connector 19" descr=" 44"/>
          <p:cNvCxnSpPr/>
          <p:nvPr/>
        </p:nvCxnSpPr>
        <p:spPr>
          <a:xfrm>
            <a:off x="4860033" y="6351711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138950"/>
      </p:ext>
    </p:extLst>
  </p:cSld>
  <p:clrMapOvr>
    <a:masterClrMapping/>
  </p:clrMapOvr>
  <p:transition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8" name="Straight Connector 17" descr=" 23"/>
          <p:cNvCxnSpPr/>
          <p:nvPr/>
        </p:nvCxnSpPr>
        <p:spPr>
          <a:xfrm flipV="1">
            <a:off x="2915816" y="3645025"/>
            <a:ext cx="648072" cy="7200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15" name="TextBox 14" descr=" 37"/>
          <p:cNvSpPr txBox="1"/>
          <p:nvPr/>
        </p:nvSpPr>
        <p:spPr>
          <a:xfrm>
            <a:off x="7271792" y="155679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16" name="Straight Connector 15" descr=" 38"/>
          <p:cNvCxnSpPr/>
          <p:nvPr/>
        </p:nvCxnSpPr>
        <p:spPr>
          <a:xfrm>
            <a:off x="6804249" y="1628799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 descr=" 40"/>
          <p:cNvCxnSpPr/>
          <p:nvPr/>
        </p:nvCxnSpPr>
        <p:spPr>
          <a:xfrm flipH="1">
            <a:off x="6804249" y="198884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 42"/>
          <p:cNvSpPr txBox="1"/>
          <p:nvPr/>
        </p:nvSpPr>
        <p:spPr>
          <a:xfrm>
            <a:off x="5436097" y="623731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20" name="Straight Connector 19" descr=" 44"/>
          <p:cNvCxnSpPr/>
          <p:nvPr/>
        </p:nvCxnSpPr>
        <p:spPr>
          <a:xfrm>
            <a:off x="4860033" y="6351711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 descr=" 45"/>
          <p:cNvCxnSpPr/>
          <p:nvPr/>
        </p:nvCxnSpPr>
        <p:spPr>
          <a:xfrm flipH="1">
            <a:off x="4860033" y="671175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9731915"/>
      </p:ext>
    </p:extLst>
  </p:cSld>
  <p:clrMapOvr>
    <a:masterClrMapping/>
  </p:clrMapOvr>
  <p:transition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8" name="Straight Connector 17" descr=" 23"/>
          <p:cNvCxnSpPr/>
          <p:nvPr/>
        </p:nvCxnSpPr>
        <p:spPr>
          <a:xfrm flipV="1">
            <a:off x="2915816" y="3645025"/>
            <a:ext cx="648072" cy="72007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 descr=" 30"/>
          <p:cNvCxnSpPr/>
          <p:nvPr/>
        </p:nvCxnSpPr>
        <p:spPr>
          <a:xfrm>
            <a:off x="2915816" y="4365105"/>
            <a:ext cx="1008112" cy="36003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15" name="TextBox 14" descr=" 37"/>
          <p:cNvSpPr txBox="1"/>
          <p:nvPr/>
        </p:nvSpPr>
        <p:spPr>
          <a:xfrm>
            <a:off x="7271792" y="155679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16" name="Straight Connector 15" descr=" 38"/>
          <p:cNvCxnSpPr/>
          <p:nvPr/>
        </p:nvCxnSpPr>
        <p:spPr>
          <a:xfrm>
            <a:off x="6804249" y="1628799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 descr=" 40"/>
          <p:cNvCxnSpPr/>
          <p:nvPr/>
        </p:nvCxnSpPr>
        <p:spPr>
          <a:xfrm flipH="1">
            <a:off x="6804249" y="198884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 42"/>
          <p:cNvSpPr txBox="1"/>
          <p:nvPr/>
        </p:nvSpPr>
        <p:spPr>
          <a:xfrm>
            <a:off x="5436097" y="623731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20" name="Straight Connector 19" descr=" 44"/>
          <p:cNvCxnSpPr/>
          <p:nvPr/>
        </p:nvCxnSpPr>
        <p:spPr>
          <a:xfrm>
            <a:off x="4860033" y="6351711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 descr=" 45"/>
          <p:cNvCxnSpPr/>
          <p:nvPr/>
        </p:nvCxnSpPr>
        <p:spPr>
          <a:xfrm flipH="1">
            <a:off x="4860033" y="671175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 descr=" 46"/>
          <p:cNvSpPr txBox="1"/>
          <p:nvPr/>
        </p:nvSpPr>
        <p:spPr>
          <a:xfrm>
            <a:off x="1259633" y="4983558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23" name="Straight Connector 22" descr=" 47"/>
          <p:cNvCxnSpPr/>
          <p:nvPr/>
        </p:nvCxnSpPr>
        <p:spPr>
          <a:xfrm>
            <a:off x="1475655" y="4581128"/>
            <a:ext cx="1587" cy="504056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0800472"/>
      </p:ext>
    </p:extLst>
  </p:cSld>
  <p:clrMapOvr>
    <a:masterClrMapping/>
  </p:clrMapOvr>
  <p:transition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15" name="TextBox 14" descr=" 37"/>
          <p:cNvSpPr txBox="1"/>
          <p:nvPr/>
        </p:nvSpPr>
        <p:spPr>
          <a:xfrm>
            <a:off x="7271792" y="155679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16" name="Straight Connector 15" descr=" 38"/>
          <p:cNvCxnSpPr/>
          <p:nvPr/>
        </p:nvCxnSpPr>
        <p:spPr>
          <a:xfrm>
            <a:off x="6804249" y="1628799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 descr=" 40"/>
          <p:cNvCxnSpPr/>
          <p:nvPr/>
        </p:nvCxnSpPr>
        <p:spPr>
          <a:xfrm flipH="1">
            <a:off x="6804249" y="198884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 42"/>
          <p:cNvSpPr txBox="1"/>
          <p:nvPr/>
        </p:nvSpPr>
        <p:spPr>
          <a:xfrm>
            <a:off x="5436097" y="6237311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20" name="Straight Connector 19" descr=" 44"/>
          <p:cNvCxnSpPr/>
          <p:nvPr/>
        </p:nvCxnSpPr>
        <p:spPr>
          <a:xfrm>
            <a:off x="4860033" y="6351711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 descr=" 45"/>
          <p:cNvCxnSpPr/>
          <p:nvPr/>
        </p:nvCxnSpPr>
        <p:spPr>
          <a:xfrm flipH="1">
            <a:off x="4860033" y="6711750"/>
            <a:ext cx="720079" cy="1587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 descr=" 46"/>
          <p:cNvSpPr txBox="1"/>
          <p:nvPr/>
        </p:nvSpPr>
        <p:spPr>
          <a:xfrm>
            <a:off x="1259633" y="4983558"/>
            <a:ext cx="13326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eating</a:t>
            </a:r>
          </a:p>
        </p:txBody>
      </p:sp>
      <p:cxnSp>
        <p:nvCxnSpPr>
          <p:cNvPr id="23" name="Straight Connector 22" descr=" 47"/>
          <p:cNvCxnSpPr/>
          <p:nvPr/>
        </p:nvCxnSpPr>
        <p:spPr>
          <a:xfrm>
            <a:off x="1475655" y="4581128"/>
            <a:ext cx="1587" cy="504056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 descr=" 50"/>
          <p:cNvCxnSpPr/>
          <p:nvPr/>
        </p:nvCxnSpPr>
        <p:spPr>
          <a:xfrm flipV="1">
            <a:off x="1979711" y="4581128"/>
            <a:ext cx="1587" cy="504056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318776"/>
      </p:ext>
    </p:extLst>
  </p:cSld>
  <p:clrMapOvr>
    <a:masterClrMapping/>
  </p:clrMapOvr>
  <p:transition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996225"/>
      </p:ext>
    </p:extLst>
  </p:cSld>
  <p:clrMapOvr>
    <a:masterClrMapping/>
  </p:clrMapOvr>
  <p:transition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1" name="Straight Connector 10" descr=" 18"/>
          <p:cNvCxnSpPr/>
          <p:nvPr/>
        </p:nvCxnSpPr>
        <p:spPr>
          <a:xfrm flipV="1">
            <a:off x="4572000" y="2636911"/>
            <a:ext cx="936104" cy="2880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2279670"/>
      </p:ext>
    </p:extLst>
  </p:cSld>
  <p:clrMapOvr>
    <a:masterClrMapping/>
  </p:clrMapOvr>
  <p:transition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1" name="Straight Connector 10" descr=" 18"/>
          <p:cNvCxnSpPr/>
          <p:nvPr/>
        </p:nvCxnSpPr>
        <p:spPr>
          <a:xfrm flipV="1">
            <a:off x="4572000" y="2636911"/>
            <a:ext cx="936104" cy="2880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cxnSp>
        <p:nvCxnSpPr>
          <p:cNvPr id="13" name="Straight Connector 12" descr=" 54"/>
          <p:cNvCxnSpPr/>
          <p:nvPr/>
        </p:nvCxnSpPr>
        <p:spPr>
          <a:xfrm flipV="1">
            <a:off x="3563887" y="2564903"/>
            <a:ext cx="72008" cy="108012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9112893"/>
      </p:ext>
    </p:extLst>
  </p:cSld>
  <p:clrMapOvr>
    <a:masterClrMapping/>
  </p:clrMapOvr>
  <p:transition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1" name="Straight Connector 10" descr=" 18"/>
          <p:cNvCxnSpPr/>
          <p:nvPr/>
        </p:nvCxnSpPr>
        <p:spPr>
          <a:xfrm flipV="1">
            <a:off x="4572000" y="2636911"/>
            <a:ext cx="936104" cy="2880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 descr=" 30"/>
          <p:cNvCxnSpPr/>
          <p:nvPr/>
        </p:nvCxnSpPr>
        <p:spPr>
          <a:xfrm>
            <a:off x="2915816" y="4365105"/>
            <a:ext cx="1008112" cy="36003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cxnSp>
        <p:nvCxnSpPr>
          <p:cNvPr id="13" name="Straight Connector 12" descr=" 54"/>
          <p:cNvCxnSpPr/>
          <p:nvPr/>
        </p:nvCxnSpPr>
        <p:spPr>
          <a:xfrm flipV="1">
            <a:off x="3563887" y="2564903"/>
            <a:ext cx="72008" cy="108012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2088574"/>
      </p:ext>
    </p:extLst>
  </p:cSld>
  <p:clrMapOvr>
    <a:masterClrMapping/>
  </p:clrMapOvr>
  <p:transition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1" name="Straight Connector 10" descr=" 18"/>
          <p:cNvCxnSpPr/>
          <p:nvPr/>
        </p:nvCxnSpPr>
        <p:spPr>
          <a:xfrm flipV="1">
            <a:off x="4572000" y="2636911"/>
            <a:ext cx="936104" cy="2880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 descr=" 19"/>
          <p:cNvCxnSpPr/>
          <p:nvPr/>
        </p:nvCxnSpPr>
        <p:spPr>
          <a:xfrm flipV="1">
            <a:off x="4427983" y="4797153"/>
            <a:ext cx="648072" cy="7920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 descr=" 30"/>
          <p:cNvCxnSpPr/>
          <p:nvPr/>
        </p:nvCxnSpPr>
        <p:spPr>
          <a:xfrm>
            <a:off x="2915816" y="4365105"/>
            <a:ext cx="1008112" cy="36003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cxnSp>
        <p:nvCxnSpPr>
          <p:cNvPr id="13" name="Straight Connector 12" descr=" 54"/>
          <p:cNvCxnSpPr/>
          <p:nvPr/>
        </p:nvCxnSpPr>
        <p:spPr>
          <a:xfrm flipV="1">
            <a:off x="3563887" y="2564903"/>
            <a:ext cx="72008" cy="108012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3080116"/>
      </p:ext>
    </p:extLst>
  </p:cSld>
  <p:clrMapOvr>
    <a:masterClrMapping/>
  </p:clrMapOvr>
  <p:transition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12" name="Rectangle 11" descr=" 12"/>
          <p:cNvSpPr/>
          <p:nvPr/>
        </p:nvSpPr>
        <p:spPr>
          <a:xfrm>
            <a:off x="2699792" y="4941168"/>
            <a:ext cx="7200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44824"/>
            <a:ext cx="4464496" cy="4299824"/>
          </a:xfrm>
          <a:prstGeom prst="rect">
            <a:avLst/>
          </a:prstGeom>
          <a:noFill/>
        </p:spPr>
      </p:pic>
      <p:cxnSp>
        <p:nvCxnSpPr>
          <p:cNvPr id="11" name="Straight Connector 10" descr=" 18"/>
          <p:cNvCxnSpPr/>
          <p:nvPr/>
        </p:nvCxnSpPr>
        <p:spPr>
          <a:xfrm flipV="1">
            <a:off x="4572000" y="2636911"/>
            <a:ext cx="936104" cy="28803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 descr=" 19"/>
          <p:cNvCxnSpPr/>
          <p:nvPr/>
        </p:nvCxnSpPr>
        <p:spPr>
          <a:xfrm flipV="1">
            <a:off x="4427983" y="4797153"/>
            <a:ext cx="648072" cy="792087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 descr=" 30"/>
          <p:cNvCxnSpPr/>
          <p:nvPr/>
        </p:nvCxnSpPr>
        <p:spPr>
          <a:xfrm>
            <a:off x="2915816" y="4365105"/>
            <a:ext cx="1008112" cy="36003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 32"/>
          <p:cNvSpPr txBox="1"/>
          <p:nvPr/>
        </p:nvSpPr>
        <p:spPr>
          <a:xfrm>
            <a:off x="5759624" y="155679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3" name="TextBox 32" descr=" 33"/>
          <p:cNvSpPr txBox="1"/>
          <p:nvPr/>
        </p:nvSpPr>
        <p:spPr>
          <a:xfrm>
            <a:off x="6695728" y="4407495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4" name="TextBox 33" descr=" 34"/>
          <p:cNvSpPr txBox="1"/>
          <p:nvPr/>
        </p:nvSpPr>
        <p:spPr>
          <a:xfrm>
            <a:off x="3851920" y="6237312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5" name="TextBox 34" descr=" 35"/>
          <p:cNvSpPr txBox="1"/>
          <p:nvPr/>
        </p:nvSpPr>
        <p:spPr>
          <a:xfrm>
            <a:off x="1151112" y="4221088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2195736" y="1599183"/>
            <a:ext cx="133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00FF"/>
                </a:solidFill>
              </a:rPr>
              <a:t>thinking</a:t>
            </a:r>
          </a:p>
        </p:txBody>
      </p:sp>
      <p:cxnSp>
        <p:nvCxnSpPr>
          <p:cNvPr id="13" name="Straight Connector 12" descr=" 54"/>
          <p:cNvCxnSpPr/>
          <p:nvPr/>
        </p:nvCxnSpPr>
        <p:spPr>
          <a:xfrm flipV="1">
            <a:off x="3563887" y="2564903"/>
            <a:ext cx="72008" cy="108012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 descr=" 56"/>
          <p:cNvCxnSpPr/>
          <p:nvPr/>
        </p:nvCxnSpPr>
        <p:spPr>
          <a:xfrm flipH="1" flipV="1">
            <a:off x="5436096" y="3645025"/>
            <a:ext cx="576064" cy="86409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 descr=" 58"/>
          <p:cNvSpPr txBox="1"/>
          <p:nvPr/>
        </p:nvSpPr>
        <p:spPr>
          <a:xfrm>
            <a:off x="6948265" y="5589239"/>
            <a:ext cx="2268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FF0000"/>
                </a:solidFill>
              </a:rPr>
              <a:t>deadlock!</a:t>
            </a:r>
          </a:p>
        </p:txBody>
      </p:sp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9933984"/>
      </p:ext>
    </p:extLst>
  </p:cSld>
  <p:clrMapOvr>
    <a:masterClrMapping/>
  </p:clrMapOvr>
  <p:transition>
    <p:cu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pic>
        <p:nvPicPr>
          <p:cNvPr id="4098" name="Picture 2" descr="Image from bo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59" name="TextBox 58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grpSp>
        <p:nvGrpSpPr>
          <p:cNvPr id="3" name="Group 11"/>
          <p:cNvGrpSpPr/>
          <p:nvPr/>
        </p:nvGrpSpPr>
        <p:grpSpPr>
          <a:xfrm>
            <a:off x="3635896" y="2083494"/>
            <a:ext cx="504056" cy="369332"/>
            <a:chOff x="4067944" y="3707740"/>
            <a:chExt cx="504056" cy="369332"/>
          </a:xfrm>
        </p:grpSpPr>
        <p:sp>
          <p:nvSpPr>
            <p:cNvPr id="31" name="Oval 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" name="Group 14"/>
          <p:cNvGrpSpPr/>
          <p:nvPr/>
        </p:nvGrpSpPr>
        <p:grpSpPr>
          <a:xfrm>
            <a:off x="2483768" y="3235622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" name="Group 17"/>
          <p:cNvGrpSpPr/>
          <p:nvPr/>
        </p:nvGrpSpPr>
        <p:grpSpPr>
          <a:xfrm>
            <a:off x="3635896" y="3595662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6" name="Group 20"/>
          <p:cNvGrpSpPr/>
          <p:nvPr/>
        </p:nvGrpSpPr>
        <p:grpSpPr>
          <a:xfrm>
            <a:off x="3635896" y="288487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2" name="Straight Arrow Connector 61"/>
          <p:cNvCxnSpPr>
            <a:stCxn id="57" idx="1"/>
            <a:endCxn id="43" idx="6"/>
          </p:cNvCxnSpPr>
          <p:nvPr/>
        </p:nvCxnSpPr>
        <p:spPr>
          <a:xfrm flipH="1">
            <a:off x="2843808" y="3069540"/>
            <a:ext cx="792088" cy="3553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3779912" y="1660738"/>
            <a:ext cx="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4"/>
          <p:cNvGrpSpPr/>
          <p:nvPr/>
        </p:nvGrpSpPr>
        <p:grpSpPr>
          <a:xfrm>
            <a:off x="4788024" y="3244914"/>
            <a:ext cx="504056" cy="369332"/>
            <a:chOff x="4067944" y="3707740"/>
            <a:chExt cx="504056" cy="369332"/>
          </a:xfrm>
        </p:grpSpPr>
        <p:sp>
          <p:nvSpPr>
            <p:cNvPr id="100" name="Oval 9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05" name="Straight Arrow Connector 104"/>
          <p:cNvCxnSpPr>
            <a:stCxn id="52" idx="1"/>
            <a:endCxn id="43" idx="6"/>
          </p:cNvCxnSpPr>
          <p:nvPr/>
        </p:nvCxnSpPr>
        <p:spPr>
          <a:xfrm flipH="1" flipV="1">
            <a:off x="2843808" y="3424934"/>
            <a:ext cx="792088" cy="3553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 flipH="1">
            <a:off x="3995936" y="3460938"/>
            <a:ext cx="792088" cy="3553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H="1" flipV="1">
            <a:off x="3995936" y="3028890"/>
            <a:ext cx="792088" cy="3553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48" idx="0"/>
            <a:endCxn id="39" idx="1"/>
          </p:cNvCxnSpPr>
          <p:nvPr/>
        </p:nvCxnSpPr>
        <p:spPr>
          <a:xfrm flipV="1">
            <a:off x="2735796" y="2268160"/>
            <a:ext cx="900100" cy="96746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1" idx="6"/>
          </p:cNvCxnSpPr>
          <p:nvPr/>
        </p:nvCxnSpPr>
        <p:spPr>
          <a:xfrm>
            <a:off x="3995936" y="2272806"/>
            <a:ext cx="936104" cy="97210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2483768" y="230881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wake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987824" y="284480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left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211960" y="360495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left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2843808" y="356488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right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067944" y="281286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right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355976" y="226874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return</a:t>
            </a:r>
          </a:p>
        </p:txBody>
      </p:sp>
      <p:sp>
        <p:nvSpPr>
          <p:cNvPr id="131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54452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CA" altLang="zh-CN" b="1" dirty="0">
              <a:ea typeface="宋体" charset="-122"/>
            </a:endParaRPr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None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None/>
            </a:pPr>
            <a:endParaRPr lang="en-CA" dirty="0"/>
          </a:p>
        </p:txBody>
      </p:sp>
      <p:sp>
        <p:nvSpPr>
          <p:cNvPr id="132" name="TextBox 131"/>
          <p:cNvSpPr txBox="1"/>
          <p:nvPr/>
        </p:nvSpPr>
        <p:spPr>
          <a:xfrm>
            <a:off x="683568" y="4767535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FF0000"/>
                </a:solidFill>
              </a:rPr>
              <a:t>Controllable events: left, right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3568" y="5354052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chemeClr val="accent5">
                    <a:lumMod val="75000"/>
                  </a:schemeClr>
                </a:solidFill>
              </a:rPr>
              <a:t>Uncontrollable events: wake, return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41</a:t>
            </a:fld>
            <a:endParaRPr lang="en-CA"/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6" y="2181003"/>
            <a:ext cx="1383400" cy="66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257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grpSp>
        <p:nvGrpSpPr>
          <p:cNvPr id="3" name="Group 11" descr=" 3"/>
          <p:cNvGrpSpPr/>
          <p:nvPr/>
        </p:nvGrpSpPr>
        <p:grpSpPr>
          <a:xfrm>
            <a:off x="3635896" y="2083494"/>
            <a:ext cx="504056" cy="369332"/>
            <a:chOff x="4067944" y="3707740"/>
            <a:chExt cx="504056" cy="369332"/>
          </a:xfrm>
        </p:grpSpPr>
        <p:sp>
          <p:nvSpPr>
            <p:cNvPr id="31" name="Oval 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" name="Group 14" descr=" 4"/>
          <p:cNvGrpSpPr/>
          <p:nvPr/>
        </p:nvGrpSpPr>
        <p:grpSpPr>
          <a:xfrm>
            <a:off x="2483768" y="3235622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" name="Group 17" descr=" 5"/>
          <p:cNvGrpSpPr/>
          <p:nvPr/>
        </p:nvGrpSpPr>
        <p:grpSpPr>
          <a:xfrm>
            <a:off x="3635896" y="3595662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6" name="Group 20" descr=" 6"/>
          <p:cNvGrpSpPr/>
          <p:nvPr/>
        </p:nvGrpSpPr>
        <p:grpSpPr>
          <a:xfrm>
            <a:off x="3635896" y="288487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3" name="Straight Arrow Connector 62" descr=" 63"/>
          <p:cNvCxnSpPr/>
          <p:nvPr/>
        </p:nvCxnSpPr>
        <p:spPr>
          <a:xfrm flipV="1">
            <a:off x="3779912" y="1660738"/>
            <a:ext cx="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4" descr=" 7"/>
          <p:cNvGrpSpPr/>
          <p:nvPr/>
        </p:nvGrpSpPr>
        <p:grpSpPr>
          <a:xfrm>
            <a:off x="4788024" y="3244914"/>
            <a:ext cx="504056" cy="369332"/>
            <a:chOff x="4067944" y="3707740"/>
            <a:chExt cx="504056" cy="369332"/>
          </a:xfrm>
        </p:grpSpPr>
        <p:sp>
          <p:nvSpPr>
            <p:cNvPr id="100" name="Oval 9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10" name="Straight Arrow Connector 109" descr=" 110"/>
          <p:cNvCxnSpPr>
            <a:stCxn id="48" idx="0"/>
            <a:endCxn id="39" idx="1"/>
          </p:cNvCxnSpPr>
          <p:nvPr/>
        </p:nvCxnSpPr>
        <p:spPr>
          <a:xfrm flipV="1">
            <a:off x="2735796" y="2268160"/>
            <a:ext cx="900100" cy="96746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 descr=" 117"/>
          <p:cNvCxnSpPr>
            <a:stCxn id="31" idx="6"/>
          </p:cNvCxnSpPr>
          <p:nvPr/>
        </p:nvCxnSpPr>
        <p:spPr>
          <a:xfrm>
            <a:off x="3995936" y="2272806"/>
            <a:ext cx="936104" cy="97210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 descr=" 124"/>
          <p:cNvSpPr txBox="1"/>
          <p:nvPr/>
        </p:nvSpPr>
        <p:spPr>
          <a:xfrm>
            <a:off x="2483768" y="230881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wake</a:t>
            </a:r>
          </a:p>
        </p:txBody>
      </p:sp>
      <p:sp>
        <p:nvSpPr>
          <p:cNvPr id="125" name="TextBox 124" descr=" 125"/>
          <p:cNvSpPr txBox="1"/>
          <p:nvPr/>
        </p:nvSpPr>
        <p:spPr>
          <a:xfrm>
            <a:off x="2987824" y="284480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left</a:t>
            </a:r>
          </a:p>
        </p:txBody>
      </p:sp>
      <p:sp>
        <p:nvSpPr>
          <p:cNvPr id="126" name="TextBox 125" descr=" 126"/>
          <p:cNvSpPr txBox="1"/>
          <p:nvPr/>
        </p:nvSpPr>
        <p:spPr>
          <a:xfrm>
            <a:off x="4211960" y="360495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left</a:t>
            </a:r>
          </a:p>
        </p:txBody>
      </p:sp>
      <p:sp>
        <p:nvSpPr>
          <p:cNvPr id="127" name="TextBox 126" descr=" 127"/>
          <p:cNvSpPr txBox="1"/>
          <p:nvPr/>
        </p:nvSpPr>
        <p:spPr>
          <a:xfrm>
            <a:off x="2843808" y="356488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right</a:t>
            </a:r>
          </a:p>
        </p:txBody>
      </p:sp>
      <p:sp>
        <p:nvSpPr>
          <p:cNvPr id="128" name="TextBox 127" descr=" 128"/>
          <p:cNvSpPr txBox="1"/>
          <p:nvPr/>
        </p:nvSpPr>
        <p:spPr>
          <a:xfrm>
            <a:off x="4067944" y="281286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right</a:t>
            </a:r>
          </a:p>
        </p:txBody>
      </p:sp>
      <p:sp>
        <p:nvSpPr>
          <p:cNvPr id="129" name="TextBox 128" descr=" 129"/>
          <p:cNvSpPr txBox="1"/>
          <p:nvPr/>
        </p:nvSpPr>
        <p:spPr>
          <a:xfrm>
            <a:off x="4355976" y="226874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return</a:t>
            </a:r>
          </a:p>
        </p:txBody>
      </p:sp>
      <p:sp>
        <p:nvSpPr>
          <p:cNvPr id="131" name="Content Placeholder 2" descr=" 131"/>
          <p:cNvSpPr>
            <a:spLocks noGrp="1"/>
          </p:cNvSpPr>
          <p:nvPr>
            <p:ph idx="1"/>
          </p:nvPr>
        </p:nvSpPr>
        <p:spPr>
          <a:xfrm>
            <a:off x="457201" y="1412777"/>
            <a:ext cx="8291263" cy="544522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 marL="457200" lvl="1" indent="0">
              <a:lnSpc>
                <a:spcPct val="90000"/>
              </a:lnSpc>
              <a:buNone/>
            </a:pPr>
            <a:endParaRPr lang="en-CA" altLang="zh-CN" dirty="0">
              <a:ea typeface="宋体" charset="-122"/>
            </a:endParaRPr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None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None/>
            </a:pPr>
            <a:endParaRPr lang="en-CA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42</a:t>
            </a:fld>
            <a:endParaRPr lang="en-CA"/>
          </a:p>
        </p:txBody>
      </p:sp>
      <p:pic>
        <p:nvPicPr>
          <p:cNvPr id="37" name="図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6" y="2181003"/>
            <a:ext cx="1383400" cy="66380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6" y="5286183"/>
            <a:ext cx="3911616" cy="319394"/>
          </a:xfrm>
          <a:prstGeom prst="rect">
            <a:avLst/>
          </a:prstGeom>
        </p:spPr>
      </p:pic>
      <p:cxnSp>
        <p:nvCxnSpPr>
          <p:cNvPr id="40" name="Straight Arrow Connector 61"/>
          <p:cNvCxnSpPr/>
          <p:nvPr/>
        </p:nvCxnSpPr>
        <p:spPr>
          <a:xfrm flipH="1">
            <a:off x="2843808" y="3069540"/>
            <a:ext cx="792088" cy="3553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104"/>
          <p:cNvCxnSpPr/>
          <p:nvPr/>
        </p:nvCxnSpPr>
        <p:spPr>
          <a:xfrm flipH="1" flipV="1">
            <a:off x="2843808" y="3424934"/>
            <a:ext cx="792088" cy="3553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107"/>
          <p:cNvCxnSpPr/>
          <p:nvPr/>
        </p:nvCxnSpPr>
        <p:spPr>
          <a:xfrm flipH="1">
            <a:off x="3995936" y="3460938"/>
            <a:ext cx="792088" cy="3553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108"/>
          <p:cNvCxnSpPr/>
          <p:nvPr/>
        </p:nvCxnSpPr>
        <p:spPr>
          <a:xfrm flipH="1" flipV="1">
            <a:off x="3995936" y="3028890"/>
            <a:ext cx="792088" cy="3553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787801"/>
      </p:ext>
    </p:extLst>
  </p:cSld>
  <p:clrMapOvr>
    <a:masterClrMapping/>
  </p:clrMapOvr>
  <p:transition>
    <p:cut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131" name="Content Placeholder 2" descr=" 131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54452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zh-CN" dirty="0"/>
              <a:t>Specification 1: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dirty="0"/>
              <a:t>    </a:t>
            </a:r>
            <a:r>
              <a:rPr lang="en-US" altLang="zh-CN" dirty="0">
                <a:solidFill>
                  <a:srgbClr val="0000FF"/>
                </a:solidFill>
              </a:rPr>
              <a:t>‘mutual exclusion’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None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zh-CN" dirty="0"/>
              <a:t>                  </a:t>
            </a:r>
            <a:r>
              <a:rPr lang="en-US" altLang="zh-CN" dirty="0">
                <a:solidFill>
                  <a:srgbClr val="0000FF"/>
                </a:solidFill>
              </a:rPr>
              <a:t>          </a:t>
            </a:r>
            <a:endParaRPr lang="en-US" altLang="zh-CN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CA" altLang="zh-CN" dirty="0">
              <a:ea typeface="宋体" charset="-122"/>
            </a:endParaRPr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None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None/>
            </a:pPr>
            <a:endParaRPr lang="en-CA" dirty="0"/>
          </a:p>
        </p:txBody>
      </p:sp>
      <p:sp>
        <p:nvSpPr>
          <p:cNvPr id="36" name="TextBox 35" descr=" 36"/>
          <p:cNvSpPr txBox="1"/>
          <p:nvPr/>
        </p:nvSpPr>
        <p:spPr>
          <a:xfrm>
            <a:off x="7956376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</a:t>
            </a:r>
          </a:p>
        </p:txBody>
      </p:sp>
      <p:sp>
        <p:nvSpPr>
          <p:cNvPr id="37" name="TextBox 36" descr=" 37"/>
          <p:cNvSpPr txBox="1"/>
          <p:nvPr/>
        </p:nvSpPr>
        <p:spPr>
          <a:xfrm>
            <a:off x="8532440" y="281286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</a:t>
            </a:r>
          </a:p>
        </p:txBody>
      </p:sp>
      <p:grpSp>
        <p:nvGrpSpPr>
          <p:cNvPr id="3" name="Group 11" descr=" 3"/>
          <p:cNvGrpSpPr/>
          <p:nvPr/>
        </p:nvGrpSpPr>
        <p:grpSpPr>
          <a:xfrm>
            <a:off x="3707904" y="3050376"/>
            <a:ext cx="504056" cy="369332"/>
            <a:chOff x="4067944" y="3707740"/>
            <a:chExt cx="504056" cy="369332"/>
          </a:xfrm>
        </p:grpSpPr>
        <p:sp>
          <p:nvSpPr>
            <p:cNvPr id="40" name="Oval 3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" name="Group 14" descr=" 4"/>
          <p:cNvGrpSpPr/>
          <p:nvPr/>
        </p:nvGrpSpPr>
        <p:grpSpPr>
          <a:xfrm>
            <a:off x="2627784" y="3050376"/>
            <a:ext cx="504056" cy="369332"/>
            <a:chOff x="4067944" y="3707740"/>
            <a:chExt cx="504056" cy="369332"/>
          </a:xfrm>
        </p:grpSpPr>
        <p:sp>
          <p:nvSpPr>
            <p:cNvPr id="44" name="Oval 4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56" name="Straight Arrow Connector 55" descr=" 56"/>
          <p:cNvCxnSpPr/>
          <p:nvPr/>
        </p:nvCxnSpPr>
        <p:spPr>
          <a:xfrm flipH="1">
            <a:off x="2915816" y="3347700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 descr=" 58"/>
          <p:cNvCxnSpPr/>
          <p:nvPr/>
        </p:nvCxnSpPr>
        <p:spPr>
          <a:xfrm flipV="1">
            <a:off x="3851920" y="2627620"/>
            <a:ext cx="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 descr=" 65"/>
          <p:cNvCxnSpPr>
            <a:stCxn id="44" idx="5"/>
            <a:endCxn id="40" idx="3"/>
          </p:cNvCxnSpPr>
          <p:nvPr/>
        </p:nvCxnSpPr>
        <p:spPr>
          <a:xfrm>
            <a:off x="2935097" y="3112395"/>
            <a:ext cx="825534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 descr=" 71"/>
          <p:cNvSpPr txBox="1"/>
          <p:nvPr/>
        </p:nvSpPr>
        <p:spPr>
          <a:xfrm>
            <a:off x="2987824" y="266885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grpSp>
        <p:nvGrpSpPr>
          <p:cNvPr id="5" name="Group 14" descr=" 5"/>
          <p:cNvGrpSpPr/>
          <p:nvPr/>
        </p:nvGrpSpPr>
        <p:grpSpPr>
          <a:xfrm>
            <a:off x="4788024" y="3059668"/>
            <a:ext cx="504056" cy="369332"/>
            <a:chOff x="4067944" y="3707740"/>
            <a:chExt cx="504056" cy="369332"/>
          </a:xfrm>
        </p:grpSpPr>
        <p:sp>
          <p:nvSpPr>
            <p:cNvPr id="77" name="Oval 7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82" name="Straight Arrow Connector 81" descr=" 82"/>
          <p:cNvCxnSpPr/>
          <p:nvPr/>
        </p:nvCxnSpPr>
        <p:spPr>
          <a:xfrm>
            <a:off x="3995936" y="3347700"/>
            <a:ext cx="825534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 descr=" 83"/>
          <p:cNvCxnSpPr/>
          <p:nvPr/>
        </p:nvCxnSpPr>
        <p:spPr>
          <a:xfrm flipH="1">
            <a:off x="4015217" y="3126333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 descr=" 84"/>
          <p:cNvSpPr/>
          <p:nvPr/>
        </p:nvSpPr>
        <p:spPr>
          <a:xfrm rot="20322920">
            <a:off x="7382903" y="2326156"/>
            <a:ext cx="717405" cy="261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TextBox 84" descr=" 85"/>
          <p:cNvSpPr txBox="1"/>
          <p:nvPr/>
        </p:nvSpPr>
        <p:spPr>
          <a:xfrm>
            <a:off x="2771800" y="335699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1_return</a:t>
            </a:r>
          </a:p>
        </p:txBody>
      </p:sp>
      <p:sp>
        <p:nvSpPr>
          <p:cNvPr id="86" name="TextBox 85" descr=" 86"/>
          <p:cNvSpPr txBox="1"/>
          <p:nvPr/>
        </p:nvSpPr>
        <p:spPr>
          <a:xfrm>
            <a:off x="3923928" y="266885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2_right</a:t>
            </a:r>
          </a:p>
        </p:txBody>
      </p:sp>
      <p:sp>
        <p:nvSpPr>
          <p:cNvPr id="87" name="TextBox 86" descr=" 87"/>
          <p:cNvSpPr txBox="1"/>
          <p:nvPr/>
        </p:nvSpPr>
        <p:spPr>
          <a:xfrm>
            <a:off x="3923928" y="335699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2_return</a:t>
            </a:r>
          </a:p>
        </p:txBody>
      </p:sp>
      <p:sp>
        <p:nvSpPr>
          <p:cNvPr id="88" name="TextBox 87" descr=" 88"/>
          <p:cNvSpPr txBox="1"/>
          <p:nvPr/>
        </p:nvSpPr>
        <p:spPr>
          <a:xfrm>
            <a:off x="755576" y="302889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For example: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8935526"/>
      </p:ext>
    </p:extLst>
  </p:cSld>
  <p:clrMapOvr>
    <a:masterClrMapping/>
  </p:clrMapOvr>
  <p:transition>
    <p:cut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131" name="Content Placeholder 2" descr=" 131"/>
          <p:cNvSpPr>
            <a:spLocks noGrp="1"/>
          </p:cNvSpPr>
          <p:nvPr>
            <p:ph idx="1"/>
          </p:nvPr>
        </p:nvSpPr>
        <p:spPr>
          <a:xfrm>
            <a:off x="457201" y="1412777"/>
            <a:ext cx="8291263" cy="544522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zh-CN" dirty="0"/>
              <a:t>Specification 1: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dirty="0"/>
              <a:t>    </a:t>
            </a:r>
            <a:r>
              <a:rPr lang="en-US" altLang="zh-CN" dirty="0">
                <a:solidFill>
                  <a:srgbClr val="0000FF"/>
                </a:solidFill>
              </a:rPr>
              <a:t>‘mutual exclusion’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None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 lv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zh-CN">
                <a:latin typeface="Calibri"/>
              </a:rPr>
              <a:t>Specification 2:  </a:t>
            </a:r>
            <a:r>
              <a:rPr lang="en-US" altLang="zh-CN">
                <a:solidFill>
                  <a:srgbClr val="0000FF"/>
                </a:solidFill>
                <a:latin typeface="Calibri"/>
              </a:rPr>
              <a:t>‘fairness’</a:t>
            </a:r>
            <a:endParaRPr lang="en-US" altLang="zh-CN">
              <a:latin typeface="Calibri"/>
            </a:endParaRP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CA" altLang="zh-CN" dirty="0">
              <a:ea typeface="宋体" charset="-122"/>
            </a:endParaRPr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None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None/>
            </a:pPr>
            <a:endParaRPr lang="en-CA" dirty="0"/>
          </a:p>
        </p:txBody>
      </p:sp>
      <p:sp>
        <p:nvSpPr>
          <p:cNvPr id="36" name="TextBox 35" descr=" 36"/>
          <p:cNvSpPr txBox="1"/>
          <p:nvPr/>
        </p:nvSpPr>
        <p:spPr>
          <a:xfrm>
            <a:off x="7956376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</a:t>
            </a:r>
          </a:p>
        </p:txBody>
      </p:sp>
      <p:sp>
        <p:nvSpPr>
          <p:cNvPr id="37" name="TextBox 36" descr=" 37"/>
          <p:cNvSpPr txBox="1"/>
          <p:nvPr/>
        </p:nvSpPr>
        <p:spPr>
          <a:xfrm>
            <a:off x="8532440" y="281286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</a:t>
            </a:r>
          </a:p>
        </p:txBody>
      </p:sp>
      <p:grpSp>
        <p:nvGrpSpPr>
          <p:cNvPr id="3" name="Group 11" descr=" 3"/>
          <p:cNvGrpSpPr/>
          <p:nvPr/>
        </p:nvGrpSpPr>
        <p:grpSpPr>
          <a:xfrm>
            <a:off x="3707904" y="3050376"/>
            <a:ext cx="504056" cy="369332"/>
            <a:chOff x="4067944" y="3707740"/>
            <a:chExt cx="504056" cy="369332"/>
          </a:xfrm>
        </p:grpSpPr>
        <p:sp>
          <p:nvSpPr>
            <p:cNvPr id="40" name="Oval 3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" name="Group 14" descr=" 4"/>
          <p:cNvGrpSpPr/>
          <p:nvPr/>
        </p:nvGrpSpPr>
        <p:grpSpPr>
          <a:xfrm>
            <a:off x="2627784" y="3050376"/>
            <a:ext cx="504056" cy="369332"/>
            <a:chOff x="4067944" y="3707740"/>
            <a:chExt cx="504056" cy="369332"/>
          </a:xfrm>
        </p:grpSpPr>
        <p:sp>
          <p:nvSpPr>
            <p:cNvPr id="44" name="Oval 4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56" name="Straight Arrow Connector 55" descr=" 56"/>
          <p:cNvCxnSpPr/>
          <p:nvPr/>
        </p:nvCxnSpPr>
        <p:spPr>
          <a:xfrm flipH="1">
            <a:off x="2915816" y="3347700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 descr=" 58"/>
          <p:cNvCxnSpPr/>
          <p:nvPr/>
        </p:nvCxnSpPr>
        <p:spPr>
          <a:xfrm flipV="1">
            <a:off x="3851920" y="2627620"/>
            <a:ext cx="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 descr=" 65"/>
          <p:cNvCxnSpPr>
            <a:stCxn id="44" idx="5"/>
            <a:endCxn id="40" idx="3"/>
          </p:cNvCxnSpPr>
          <p:nvPr/>
        </p:nvCxnSpPr>
        <p:spPr>
          <a:xfrm>
            <a:off x="2935097" y="3112395"/>
            <a:ext cx="825534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 descr=" 71"/>
          <p:cNvSpPr txBox="1"/>
          <p:nvPr/>
        </p:nvSpPr>
        <p:spPr>
          <a:xfrm>
            <a:off x="2987824" y="266885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grpSp>
        <p:nvGrpSpPr>
          <p:cNvPr id="5" name="Group 14" descr=" 5"/>
          <p:cNvGrpSpPr/>
          <p:nvPr/>
        </p:nvGrpSpPr>
        <p:grpSpPr>
          <a:xfrm>
            <a:off x="4788024" y="3059668"/>
            <a:ext cx="504056" cy="369332"/>
            <a:chOff x="4067944" y="3707740"/>
            <a:chExt cx="504056" cy="369332"/>
          </a:xfrm>
        </p:grpSpPr>
        <p:sp>
          <p:nvSpPr>
            <p:cNvPr id="77" name="Oval 7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82" name="Straight Arrow Connector 81" descr=" 82"/>
          <p:cNvCxnSpPr/>
          <p:nvPr/>
        </p:nvCxnSpPr>
        <p:spPr>
          <a:xfrm>
            <a:off x="3995936" y="3347700"/>
            <a:ext cx="825534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 descr=" 83"/>
          <p:cNvCxnSpPr/>
          <p:nvPr/>
        </p:nvCxnSpPr>
        <p:spPr>
          <a:xfrm flipH="1">
            <a:off x="3995936" y="3117041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 descr=" 84"/>
          <p:cNvSpPr/>
          <p:nvPr/>
        </p:nvSpPr>
        <p:spPr>
          <a:xfrm rot="20322920">
            <a:off x="7382903" y="2326156"/>
            <a:ext cx="717405" cy="261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TextBox 84" descr=" 85"/>
          <p:cNvSpPr txBox="1"/>
          <p:nvPr/>
        </p:nvSpPr>
        <p:spPr>
          <a:xfrm>
            <a:off x="2771800" y="335699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1_return</a:t>
            </a:r>
          </a:p>
        </p:txBody>
      </p:sp>
      <p:sp>
        <p:nvSpPr>
          <p:cNvPr id="86" name="TextBox 85" descr=" 86"/>
          <p:cNvSpPr txBox="1"/>
          <p:nvPr/>
        </p:nvSpPr>
        <p:spPr>
          <a:xfrm>
            <a:off x="3923928" y="266885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2_right</a:t>
            </a:r>
          </a:p>
        </p:txBody>
      </p:sp>
      <p:sp>
        <p:nvSpPr>
          <p:cNvPr id="87" name="TextBox 86" descr=" 87"/>
          <p:cNvSpPr txBox="1"/>
          <p:nvPr/>
        </p:nvSpPr>
        <p:spPr>
          <a:xfrm>
            <a:off x="3923928" y="335699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2_return</a:t>
            </a:r>
          </a:p>
        </p:txBody>
      </p:sp>
      <p:sp>
        <p:nvSpPr>
          <p:cNvPr id="88" name="TextBox 87" descr=" 88"/>
          <p:cNvSpPr txBox="1"/>
          <p:nvPr/>
        </p:nvSpPr>
        <p:spPr>
          <a:xfrm>
            <a:off x="755576" y="302889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For example:</a:t>
            </a:r>
          </a:p>
        </p:txBody>
      </p:sp>
      <p:grpSp>
        <p:nvGrpSpPr>
          <p:cNvPr id="28" name="Group 11" descr=" 6"/>
          <p:cNvGrpSpPr/>
          <p:nvPr/>
        </p:nvGrpSpPr>
        <p:grpSpPr>
          <a:xfrm>
            <a:off x="2843808" y="5445223"/>
            <a:ext cx="504056" cy="369332"/>
            <a:chOff x="4067944" y="3707740"/>
            <a:chExt cx="504056" cy="369332"/>
          </a:xfrm>
        </p:grpSpPr>
        <p:sp>
          <p:nvSpPr>
            <p:cNvPr id="29" name="Oval 2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1" name="Group 14" descr=" 7"/>
          <p:cNvGrpSpPr/>
          <p:nvPr/>
        </p:nvGrpSpPr>
        <p:grpSpPr>
          <a:xfrm>
            <a:off x="3923927" y="4797152"/>
            <a:ext cx="504056" cy="369332"/>
            <a:chOff x="4067944" y="3707740"/>
            <a:chExt cx="504056" cy="369332"/>
          </a:xfrm>
        </p:grpSpPr>
        <p:sp>
          <p:nvSpPr>
            <p:cNvPr id="32" name="Oval 3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34" name="Straight Arrow Connector 33" descr=" 95"/>
          <p:cNvCxnSpPr/>
          <p:nvPr/>
        </p:nvCxnSpPr>
        <p:spPr>
          <a:xfrm flipH="1">
            <a:off x="4283967" y="4981818"/>
            <a:ext cx="1224136" cy="4646"/>
          </a:xfrm>
          <a:prstGeom prst="straightConnector1">
            <a:avLst/>
          </a:prstGeom>
          <a:ln w="44450">
            <a:solidFill>
              <a:schemeClr val="accent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 descr=" 97"/>
          <p:cNvCxnSpPr/>
          <p:nvPr/>
        </p:nvCxnSpPr>
        <p:spPr>
          <a:xfrm flipH="1">
            <a:off x="3203849" y="5157192"/>
            <a:ext cx="792087" cy="463406"/>
          </a:xfrm>
          <a:prstGeom prst="straightConnector1">
            <a:avLst/>
          </a:prstGeom>
          <a:ln w="44450">
            <a:solidFill>
              <a:schemeClr val="accent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 descr=" 98"/>
          <p:cNvSpPr txBox="1"/>
          <p:nvPr/>
        </p:nvSpPr>
        <p:spPr>
          <a:xfrm>
            <a:off x="3491879" y="5229199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grpSp>
        <p:nvGrpSpPr>
          <p:cNvPr id="39" name="Group 14" descr=" 8"/>
          <p:cNvGrpSpPr/>
          <p:nvPr/>
        </p:nvGrpSpPr>
        <p:grpSpPr>
          <a:xfrm>
            <a:off x="3923927" y="6228019"/>
            <a:ext cx="504056" cy="369332"/>
            <a:chOff x="4067944" y="3707740"/>
            <a:chExt cx="504056" cy="369332"/>
          </a:xfrm>
        </p:grpSpPr>
        <p:sp>
          <p:nvSpPr>
            <p:cNvPr id="42" name="Oval 4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6" name="Straight Arrow Connector 45" descr=" 104"/>
          <p:cNvCxnSpPr/>
          <p:nvPr/>
        </p:nvCxnSpPr>
        <p:spPr>
          <a:xfrm flipV="1">
            <a:off x="4175956" y="5166484"/>
            <a:ext cx="1584175" cy="1061535"/>
          </a:xfrm>
          <a:prstGeom prst="straightConnector1">
            <a:avLst/>
          </a:prstGeom>
          <a:ln w="44450">
            <a:solidFill>
              <a:schemeClr val="accent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 descr=" 106"/>
          <p:cNvCxnSpPr/>
          <p:nvPr/>
        </p:nvCxnSpPr>
        <p:spPr>
          <a:xfrm flipH="1">
            <a:off x="4283967" y="6412686"/>
            <a:ext cx="1224136" cy="464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 descr=" 107"/>
          <p:cNvSpPr txBox="1"/>
          <p:nvPr/>
        </p:nvSpPr>
        <p:spPr>
          <a:xfrm>
            <a:off x="2771799" y="475708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1_return</a:t>
            </a:r>
          </a:p>
        </p:txBody>
      </p:sp>
      <p:sp>
        <p:nvSpPr>
          <p:cNvPr id="49" name="TextBox 48" descr=" 111"/>
          <p:cNvSpPr txBox="1"/>
          <p:nvPr/>
        </p:nvSpPr>
        <p:spPr>
          <a:xfrm>
            <a:off x="5436096" y="518913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1_return</a:t>
            </a:r>
          </a:p>
        </p:txBody>
      </p:sp>
      <p:sp>
        <p:nvSpPr>
          <p:cNvPr id="50" name="TextBox 49" descr=" 112"/>
          <p:cNvSpPr txBox="1"/>
          <p:nvPr/>
        </p:nvSpPr>
        <p:spPr>
          <a:xfrm>
            <a:off x="5436096" y="5765193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2_return</a:t>
            </a:r>
          </a:p>
        </p:txBody>
      </p:sp>
      <p:sp>
        <p:nvSpPr>
          <p:cNvPr id="51" name="TextBox 50" descr=" 113"/>
          <p:cNvSpPr txBox="1"/>
          <p:nvPr/>
        </p:nvSpPr>
        <p:spPr>
          <a:xfrm>
            <a:off x="755577" y="5437092"/>
            <a:ext cx="1728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For example:</a:t>
            </a:r>
          </a:p>
        </p:txBody>
      </p:sp>
      <p:cxnSp>
        <p:nvCxnSpPr>
          <p:cNvPr id="52" name="Straight Arrow Connector 51" descr=" 114"/>
          <p:cNvCxnSpPr/>
          <p:nvPr/>
        </p:nvCxnSpPr>
        <p:spPr>
          <a:xfrm>
            <a:off x="2411760" y="5661247"/>
            <a:ext cx="432047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 118"/>
          <p:cNvCxnSpPr/>
          <p:nvPr/>
        </p:nvCxnSpPr>
        <p:spPr>
          <a:xfrm flipV="1">
            <a:off x="3095837" y="4981818"/>
            <a:ext cx="828091" cy="46340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 122"/>
          <p:cNvCxnSpPr/>
          <p:nvPr/>
        </p:nvCxnSpPr>
        <p:spPr>
          <a:xfrm flipH="1" flipV="1">
            <a:off x="3203848" y="5733255"/>
            <a:ext cx="772806" cy="556783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 133"/>
          <p:cNvCxnSpPr/>
          <p:nvPr/>
        </p:nvCxnSpPr>
        <p:spPr>
          <a:xfrm>
            <a:off x="3095837" y="5814555"/>
            <a:ext cx="828091" cy="598130"/>
          </a:xfrm>
          <a:prstGeom prst="straightConnector1">
            <a:avLst/>
          </a:prstGeom>
          <a:ln w="44450">
            <a:solidFill>
              <a:schemeClr val="accent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 descr=" 138"/>
          <p:cNvSpPr txBox="1"/>
          <p:nvPr/>
        </p:nvSpPr>
        <p:spPr>
          <a:xfrm>
            <a:off x="3491879" y="5693185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2_wake</a:t>
            </a:r>
          </a:p>
        </p:txBody>
      </p:sp>
      <p:grpSp>
        <p:nvGrpSpPr>
          <p:cNvPr id="60" name="Group 14" descr=" 9"/>
          <p:cNvGrpSpPr/>
          <p:nvPr/>
        </p:nvGrpSpPr>
        <p:grpSpPr>
          <a:xfrm>
            <a:off x="5508104" y="4797152"/>
            <a:ext cx="504056" cy="369332"/>
            <a:chOff x="4067944" y="3707740"/>
            <a:chExt cx="504056" cy="369332"/>
          </a:xfrm>
        </p:grpSpPr>
        <p:sp>
          <p:nvSpPr>
            <p:cNvPr id="61" name="Oval 6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63" name="Group 14" descr=" 10"/>
          <p:cNvGrpSpPr/>
          <p:nvPr/>
        </p:nvGrpSpPr>
        <p:grpSpPr>
          <a:xfrm>
            <a:off x="5508104" y="6228019"/>
            <a:ext cx="504056" cy="369332"/>
            <a:chOff x="4067944" y="3707740"/>
            <a:chExt cx="504056" cy="369332"/>
          </a:xfrm>
        </p:grpSpPr>
        <p:sp>
          <p:nvSpPr>
            <p:cNvPr id="64" name="Oval 6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sp>
        <p:nvSpPr>
          <p:cNvPr id="67" name="TextBox 66" descr=" 145"/>
          <p:cNvSpPr txBox="1"/>
          <p:nvPr/>
        </p:nvSpPr>
        <p:spPr>
          <a:xfrm>
            <a:off x="2699791" y="6125233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2_return</a:t>
            </a:r>
          </a:p>
        </p:txBody>
      </p:sp>
      <p:cxnSp>
        <p:nvCxnSpPr>
          <p:cNvPr id="68" name="Straight Arrow Connector 67" descr=" 155"/>
          <p:cNvCxnSpPr/>
          <p:nvPr/>
        </p:nvCxnSpPr>
        <p:spPr>
          <a:xfrm>
            <a:off x="4175956" y="5166484"/>
            <a:ext cx="1584175" cy="10615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 descr=" 158"/>
          <p:cNvSpPr txBox="1"/>
          <p:nvPr/>
        </p:nvSpPr>
        <p:spPr>
          <a:xfrm>
            <a:off x="4427983" y="454105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2_wake</a:t>
            </a:r>
          </a:p>
        </p:txBody>
      </p:sp>
      <p:sp>
        <p:nvSpPr>
          <p:cNvPr id="70" name="TextBox 69" descr=" 159"/>
          <p:cNvSpPr txBox="1"/>
          <p:nvPr/>
        </p:nvSpPr>
        <p:spPr>
          <a:xfrm>
            <a:off x="4427983" y="634125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72" name="TextBox 71" descr=" 160"/>
          <p:cNvSpPr txBox="1"/>
          <p:nvPr/>
        </p:nvSpPr>
        <p:spPr>
          <a:xfrm>
            <a:off x="7092281" y="5477162"/>
            <a:ext cx="1728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0000FF"/>
                </a:solidFill>
              </a:rPr>
              <a:t>FIFO queue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5490608"/>
      </p:ext>
    </p:extLst>
  </p:cSld>
  <p:clrMapOvr>
    <a:masterClrMapping/>
  </p:clrMapOvr>
  <p:transition>
    <p:cut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686800" cy="51845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Font typeface="Wingdings" pitchFamily="2" charset="2"/>
              <a:buChar char="Ø"/>
            </a:pPr>
            <a:r>
              <a:rPr lang="en-CA" dirty="0"/>
              <a:t>Monolithic supervisor </a:t>
            </a:r>
            <a:r>
              <a:rPr lang="en-CA" b="1" dirty="0"/>
              <a:t>SUP</a:t>
            </a:r>
            <a:r>
              <a:rPr lang="en-CA" dirty="0"/>
              <a:t> </a:t>
            </a:r>
          </a:p>
          <a:p>
            <a:pPr marL="0" indent="0">
              <a:buNone/>
            </a:pPr>
            <a:r>
              <a:rPr lang="en-CA" dirty="0"/>
              <a:t>    has </a:t>
            </a:r>
            <a:r>
              <a:rPr lang="en-CA" dirty="0">
                <a:solidFill>
                  <a:srgbClr val="FF0000"/>
                </a:solidFill>
              </a:rPr>
              <a:t>3061</a:t>
            </a:r>
            <a:r>
              <a:rPr lang="en-CA" dirty="0"/>
              <a:t> states</a:t>
            </a:r>
          </a:p>
          <a:p>
            <a:pPr>
              <a:buNone/>
            </a:pPr>
            <a:endParaRPr lang="en-CA" b="1" dirty="0"/>
          </a:p>
          <a:p>
            <a:pPr lvl="1">
              <a:buNone/>
            </a:pPr>
            <a:endParaRPr lang="en-CA" dirty="0"/>
          </a:p>
          <a:p>
            <a:pPr>
              <a:buNone/>
            </a:pPr>
            <a:endParaRPr lang="en-CA" sz="2400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 lvl="1">
              <a:buNone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None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None/>
            </a:pPr>
            <a:endParaRPr lang="en-CA" dirty="0"/>
          </a:p>
        </p:txBody>
      </p:sp>
      <p:pic>
        <p:nvPicPr>
          <p:cNvPr id="4" name="Picture 2" descr="Image from 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grpSp>
        <p:nvGrpSpPr>
          <p:cNvPr id="8" name="Group 74"/>
          <p:cNvGrpSpPr/>
          <p:nvPr/>
        </p:nvGrpSpPr>
        <p:grpSpPr>
          <a:xfrm>
            <a:off x="3419872" y="4725144"/>
            <a:ext cx="2376264" cy="1469777"/>
            <a:chOff x="1043608" y="4119463"/>
            <a:chExt cx="2376264" cy="1469777"/>
          </a:xfrm>
        </p:grpSpPr>
        <p:sp>
          <p:nvSpPr>
            <p:cNvPr id="9" name="Rectangle 8"/>
            <p:cNvSpPr/>
            <p:nvPr/>
          </p:nvSpPr>
          <p:spPr>
            <a:xfrm>
              <a:off x="2483768" y="4941168"/>
              <a:ext cx="72008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Group 4"/>
            <p:cNvGrpSpPr/>
            <p:nvPr/>
          </p:nvGrpSpPr>
          <p:grpSpPr>
            <a:xfrm>
              <a:off x="1043608" y="4119463"/>
              <a:ext cx="2376264" cy="1461864"/>
              <a:chOff x="1259632" y="3284984"/>
              <a:chExt cx="2376264" cy="1461864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267744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275856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259632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691680" y="3284984"/>
                <a:ext cx="1512168" cy="50405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400" b="1" dirty="0">
                    <a:solidFill>
                      <a:schemeClr val="tx1"/>
                    </a:solidFill>
                  </a:rPr>
                  <a:t>SUP</a:t>
                </a:r>
              </a:p>
            </p:txBody>
          </p:sp>
          <p:cxnSp>
            <p:nvCxnSpPr>
              <p:cNvPr id="20" name="Straight Arrow Connector 19"/>
              <p:cNvCxnSpPr>
                <a:stCxn id="19" idx="2"/>
                <a:endCxn id="17" idx="0"/>
              </p:cNvCxnSpPr>
              <p:nvPr/>
            </p:nvCxnSpPr>
            <p:spPr>
              <a:xfrm>
                <a:off x="2447764" y="3789040"/>
                <a:ext cx="1008112" cy="741784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>
                <a:stCxn id="19" idx="2"/>
                <a:endCxn id="18" idx="0"/>
              </p:cNvCxnSpPr>
              <p:nvPr/>
            </p:nvCxnSpPr>
            <p:spPr>
              <a:xfrm flipH="1">
                <a:off x="1439652" y="3789040"/>
                <a:ext cx="1008112" cy="741784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/>
            <p:cNvSpPr/>
            <p:nvPr/>
          </p:nvSpPr>
          <p:spPr>
            <a:xfrm>
              <a:off x="1547664" y="537321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555776" y="537321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Oval 12"/>
            <p:cNvSpPr/>
            <p:nvPr/>
          </p:nvSpPr>
          <p:spPr>
            <a:xfrm>
              <a:off x="1907704" y="5157192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195736" y="5157192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2483768" y="5157192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78147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686800" cy="51845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Font typeface="Wingdings" pitchFamily="2" charset="2"/>
              <a:buChar char="Ø"/>
            </a:pPr>
            <a:r>
              <a:rPr lang="en-CA" dirty="0"/>
              <a:t>Monolithic supervisor </a:t>
            </a:r>
            <a:r>
              <a:rPr lang="en-CA" b="1" dirty="0"/>
              <a:t>SUP</a:t>
            </a:r>
            <a:r>
              <a:rPr lang="en-CA" dirty="0"/>
              <a:t>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    </a:t>
            </a:r>
            <a:r>
              <a:rPr lang="en-CA" dirty="0"/>
              <a:t>has </a:t>
            </a:r>
            <a:r>
              <a:rPr lang="en-CA" dirty="0">
                <a:solidFill>
                  <a:srgbClr val="FF0000"/>
                </a:solidFill>
              </a:rPr>
              <a:t>3061</a:t>
            </a:r>
            <a:r>
              <a:rPr lang="en-CA" dirty="0"/>
              <a:t> states </a:t>
            </a:r>
          </a:p>
          <a:p>
            <a:pPr>
              <a:buNone/>
            </a:pPr>
            <a:endParaRPr lang="en-CA" b="1" dirty="0"/>
          </a:p>
          <a:p>
            <a:pPr>
              <a:buNone/>
            </a:pPr>
            <a:endParaRPr lang="en-CA" b="1" dirty="0"/>
          </a:p>
          <a:p>
            <a:pPr>
              <a:buFont typeface="Wingdings" pitchFamily="2" charset="2"/>
              <a:buChar char="Ø"/>
            </a:pPr>
            <a:r>
              <a:rPr lang="en-CA" dirty="0">
                <a:solidFill>
                  <a:srgbClr val="0000FF"/>
                </a:solidFill>
              </a:rPr>
              <a:t>Localization</a:t>
            </a:r>
            <a:r>
              <a:rPr lang="en-CA" dirty="0"/>
              <a:t>: 10 local controllers</a:t>
            </a:r>
          </a:p>
          <a:p>
            <a:pPr lvl="1">
              <a:buFont typeface="Arial" pitchFamily="34" charset="0"/>
              <a:buChar char="•"/>
            </a:pPr>
            <a:r>
              <a:rPr lang="en-CA" dirty="0"/>
              <a:t>Each philosopher gets </a:t>
            </a:r>
            <a:r>
              <a:rPr lang="en-CA" dirty="0">
                <a:solidFill>
                  <a:srgbClr val="FF0000"/>
                </a:solidFill>
              </a:rPr>
              <a:t>2</a:t>
            </a:r>
            <a:r>
              <a:rPr lang="en-CA" dirty="0"/>
              <a:t> local controllers</a:t>
            </a:r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>
              <a:buNone/>
            </a:pPr>
            <a:endParaRPr lang="en-CA" sz="2400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 lvl="1">
              <a:buNone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None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None/>
            </a:pPr>
            <a:endParaRPr lang="en-CA" dirty="0"/>
          </a:p>
        </p:txBody>
      </p:sp>
      <p:pic>
        <p:nvPicPr>
          <p:cNvPr id="4" name="Picture 2" descr="Image from 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1857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grpSp>
        <p:nvGrpSpPr>
          <p:cNvPr id="3" name="Group 11" descr=" 3"/>
          <p:cNvGrpSpPr/>
          <p:nvPr/>
        </p:nvGrpSpPr>
        <p:grpSpPr>
          <a:xfrm>
            <a:off x="3635896" y="2083494"/>
            <a:ext cx="504056" cy="369332"/>
            <a:chOff x="4067944" y="3707740"/>
            <a:chExt cx="504056" cy="369332"/>
          </a:xfrm>
        </p:grpSpPr>
        <p:sp>
          <p:nvSpPr>
            <p:cNvPr id="31" name="Oval 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" name="Group 14" descr=" 4"/>
          <p:cNvGrpSpPr/>
          <p:nvPr/>
        </p:nvGrpSpPr>
        <p:grpSpPr>
          <a:xfrm>
            <a:off x="2483768" y="3235622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" name="Group 17" descr=" 5"/>
          <p:cNvGrpSpPr/>
          <p:nvPr/>
        </p:nvGrpSpPr>
        <p:grpSpPr>
          <a:xfrm>
            <a:off x="3635896" y="3595662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6" name="Group 20" descr=" 6"/>
          <p:cNvGrpSpPr/>
          <p:nvPr/>
        </p:nvGrpSpPr>
        <p:grpSpPr>
          <a:xfrm>
            <a:off x="3635896" y="288487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2" name="Straight Arrow Connector 61" descr=" 62"/>
          <p:cNvCxnSpPr>
            <a:stCxn id="57" idx="1"/>
            <a:endCxn id="43" idx="6"/>
          </p:cNvCxnSpPr>
          <p:nvPr/>
        </p:nvCxnSpPr>
        <p:spPr>
          <a:xfrm flipH="1">
            <a:off x="2843808" y="3069540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 descr=" 63"/>
          <p:cNvCxnSpPr/>
          <p:nvPr/>
        </p:nvCxnSpPr>
        <p:spPr>
          <a:xfrm flipV="1">
            <a:off x="3779912" y="1660738"/>
            <a:ext cx="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4" descr=" 7"/>
          <p:cNvGrpSpPr/>
          <p:nvPr/>
        </p:nvGrpSpPr>
        <p:grpSpPr>
          <a:xfrm>
            <a:off x="4788024" y="3244914"/>
            <a:ext cx="504056" cy="369332"/>
            <a:chOff x="4067944" y="3707740"/>
            <a:chExt cx="504056" cy="369332"/>
          </a:xfrm>
        </p:grpSpPr>
        <p:sp>
          <p:nvSpPr>
            <p:cNvPr id="100" name="Oval 9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05" name="Straight Arrow Connector 104" descr=" 105"/>
          <p:cNvCxnSpPr>
            <a:stCxn id="52" idx="1"/>
            <a:endCxn id="43" idx="6"/>
          </p:cNvCxnSpPr>
          <p:nvPr/>
        </p:nvCxnSpPr>
        <p:spPr>
          <a:xfrm flipH="1" flipV="1">
            <a:off x="2843808" y="3424934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 descr=" 108"/>
          <p:cNvCxnSpPr/>
          <p:nvPr/>
        </p:nvCxnSpPr>
        <p:spPr>
          <a:xfrm flipH="1">
            <a:off x="3995936" y="3460938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 descr=" 109"/>
          <p:cNvCxnSpPr/>
          <p:nvPr/>
        </p:nvCxnSpPr>
        <p:spPr>
          <a:xfrm flipH="1" flipV="1">
            <a:off x="3995936" y="3028890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 descr=" 110"/>
          <p:cNvCxnSpPr>
            <a:stCxn id="48" idx="0"/>
            <a:endCxn id="39" idx="1"/>
          </p:cNvCxnSpPr>
          <p:nvPr/>
        </p:nvCxnSpPr>
        <p:spPr>
          <a:xfrm flipV="1">
            <a:off x="2735796" y="2268160"/>
            <a:ext cx="900100" cy="96746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 descr=" 117"/>
          <p:cNvCxnSpPr>
            <a:stCxn id="31" idx="6"/>
          </p:cNvCxnSpPr>
          <p:nvPr/>
        </p:nvCxnSpPr>
        <p:spPr>
          <a:xfrm>
            <a:off x="3995936" y="2272806"/>
            <a:ext cx="936104" cy="97210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 descr=" 124"/>
          <p:cNvSpPr txBox="1"/>
          <p:nvPr/>
        </p:nvSpPr>
        <p:spPr>
          <a:xfrm>
            <a:off x="2339752" y="230881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125" name="TextBox 124" descr=" 125"/>
          <p:cNvSpPr txBox="1"/>
          <p:nvPr/>
        </p:nvSpPr>
        <p:spPr>
          <a:xfrm>
            <a:off x="2771800" y="284480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126" name="TextBox 125" descr=" 126"/>
          <p:cNvSpPr txBox="1"/>
          <p:nvPr/>
        </p:nvSpPr>
        <p:spPr>
          <a:xfrm>
            <a:off x="4211960" y="360495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127" name="TextBox 126" descr=" 127"/>
          <p:cNvSpPr txBox="1"/>
          <p:nvPr/>
        </p:nvSpPr>
        <p:spPr>
          <a:xfrm>
            <a:off x="2555776" y="360495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sp>
        <p:nvSpPr>
          <p:cNvPr id="128" name="TextBox 127" descr=" 128"/>
          <p:cNvSpPr txBox="1"/>
          <p:nvPr/>
        </p:nvSpPr>
        <p:spPr>
          <a:xfrm>
            <a:off x="4067944" y="281286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sp>
        <p:nvSpPr>
          <p:cNvPr id="129" name="TextBox 128" descr=" 129"/>
          <p:cNvSpPr txBox="1"/>
          <p:nvPr/>
        </p:nvSpPr>
        <p:spPr>
          <a:xfrm>
            <a:off x="4211960" y="226874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1_return</a:t>
            </a:r>
          </a:p>
        </p:txBody>
      </p:sp>
      <p:sp>
        <p:nvSpPr>
          <p:cNvPr id="37" name="TextBox 36" descr=" 37"/>
          <p:cNvSpPr txBox="1"/>
          <p:nvPr/>
        </p:nvSpPr>
        <p:spPr>
          <a:xfrm>
            <a:off x="8532440" y="281286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</a:t>
            </a:r>
          </a:p>
        </p:txBody>
      </p:sp>
      <p:sp>
        <p:nvSpPr>
          <p:cNvPr id="38" name="Oval 37" descr=" 38"/>
          <p:cNvSpPr/>
          <p:nvPr/>
        </p:nvSpPr>
        <p:spPr>
          <a:xfrm rot="20322920">
            <a:off x="7382903" y="2326156"/>
            <a:ext cx="717405" cy="261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 descr=" 40"/>
          <p:cNvSpPr txBox="1"/>
          <p:nvPr/>
        </p:nvSpPr>
        <p:spPr>
          <a:xfrm>
            <a:off x="6300192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5</a:t>
            </a:r>
          </a:p>
        </p:txBody>
      </p:sp>
      <p:sp>
        <p:nvSpPr>
          <p:cNvPr id="41" name="Oval 40" descr=" 41"/>
          <p:cNvSpPr/>
          <p:nvPr/>
        </p:nvSpPr>
        <p:spPr>
          <a:xfrm rot="16200000">
            <a:off x="6864314" y="1931449"/>
            <a:ext cx="717405" cy="261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TextBox 156" descr=" 157"/>
          <p:cNvSpPr txBox="1"/>
          <p:nvPr/>
        </p:nvSpPr>
        <p:spPr>
          <a:xfrm>
            <a:off x="8136904" y="1988840"/>
            <a:ext cx="1043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LOC1_</a:t>
            </a:r>
          </a:p>
          <a:p>
            <a:r>
              <a:rPr lang="en-CA" sz="2000" b="1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158" name="TextBox 157" descr=" 158"/>
          <p:cNvSpPr txBox="1"/>
          <p:nvPr/>
        </p:nvSpPr>
        <p:spPr>
          <a:xfrm>
            <a:off x="6948264" y="980728"/>
            <a:ext cx="1043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LOC1_</a:t>
            </a:r>
          </a:p>
          <a:p>
            <a:r>
              <a:rPr lang="en-CA" sz="2000" b="1" dirty="0">
                <a:solidFill>
                  <a:srgbClr val="FF0000"/>
                </a:solidFill>
              </a:rPr>
              <a:t>right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47</a:t>
            </a:fld>
            <a:endParaRPr lang="en-CA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39" y="2158488"/>
            <a:ext cx="831194" cy="219343"/>
          </a:xfrm>
          <a:prstGeom prst="rect">
            <a:avLst/>
          </a:prstGeom>
        </p:spPr>
      </p:pic>
      <p:sp>
        <p:nvSpPr>
          <p:cNvPr id="44" name="TextBox 35" descr=" 36"/>
          <p:cNvSpPr txBox="1"/>
          <p:nvPr/>
        </p:nvSpPr>
        <p:spPr>
          <a:xfrm>
            <a:off x="7874024" y="1300698"/>
            <a:ext cx="73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DP1</a:t>
            </a:r>
          </a:p>
        </p:txBody>
      </p:sp>
    </p:spTree>
    <p:extLst>
      <p:ext uri="{BB962C8B-B14F-4D97-AF65-F5344CB8AC3E}">
        <p14:creationId xmlns:p14="http://schemas.microsoft.com/office/powerpoint/2010/main" val="2059833234"/>
      </p:ext>
    </p:extLst>
  </p:cSld>
  <p:clrMapOvr>
    <a:masterClrMapping/>
  </p:clrMapOvr>
  <p:transition>
    <p:cut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grpSp>
        <p:nvGrpSpPr>
          <p:cNvPr id="3" name="Group 11" descr=" 3"/>
          <p:cNvGrpSpPr/>
          <p:nvPr/>
        </p:nvGrpSpPr>
        <p:grpSpPr>
          <a:xfrm>
            <a:off x="3635896" y="2083494"/>
            <a:ext cx="504056" cy="369332"/>
            <a:chOff x="4067944" y="3707740"/>
            <a:chExt cx="504056" cy="369332"/>
          </a:xfrm>
        </p:grpSpPr>
        <p:sp>
          <p:nvSpPr>
            <p:cNvPr id="31" name="Oval 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" name="Group 14" descr=" 4"/>
          <p:cNvGrpSpPr/>
          <p:nvPr/>
        </p:nvGrpSpPr>
        <p:grpSpPr>
          <a:xfrm>
            <a:off x="2483768" y="3235622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" name="Group 17" descr=" 5"/>
          <p:cNvGrpSpPr/>
          <p:nvPr/>
        </p:nvGrpSpPr>
        <p:grpSpPr>
          <a:xfrm>
            <a:off x="3635896" y="3595662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6" name="Group 20" descr=" 6"/>
          <p:cNvGrpSpPr/>
          <p:nvPr/>
        </p:nvGrpSpPr>
        <p:grpSpPr>
          <a:xfrm>
            <a:off x="3635896" y="288487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2" name="Straight Arrow Connector 61" descr=" 62"/>
          <p:cNvCxnSpPr>
            <a:stCxn id="57" idx="1"/>
            <a:endCxn id="43" idx="6"/>
          </p:cNvCxnSpPr>
          <p:nvPr/>
        </p:nvCxnSpPr>
        <p:spPr>
          <a:xfrm flipH="1">
            <a:off x="2843808" y="3069540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 descr=" 63"/>
          <p:cNvCxnSpPr/>
          <p:nvPr/>
        </p:nvCxnSpPr>
        <p:spPr>
          <a:xfrm flipV="1">
            <a:off x="3779912" y="1660738"/>
            <a:ext cx="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4" descr=" 7"/>
          <p:cNvGrpSpPr/>
          <p:nvPr/>
        </p:nvGrpSpPr>
        <p:grpSpPr>
          <a:xfrm>
            <a:off x="4788024" y="3244914"/>
            <a:ext cx="504056" cy="369332"/>
            <a:chOff x="4067944" y="3707740"/>
            <a:chExt cx="504056" cy="369332"/>
          </a:xfrm>
        </p:grpSpPr>
        <p:sp>
          <p:nvSpPr>
            <p:cNvPr id="100" name="Oval 9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05" name="Straight Arrow Connector 104" descr=" 105"/>
          <p:cNvCxnSpPr>
            <a:stCxn id="52" idx="1"/>
            <a:endCxn id="43" idx="6"/>
          </p:cNvCxnSpPr>
          <p:nvPr/>
        </p:nvCxnSpPr>
        <p:spPr>
          <a:xfrm flipH="1" flipV="1">
            <a:off x="2843808" y="3424934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 descr=" 108"/>
          <p:cNvCxnSpPr/>
          <p:nvPr/>
        </p:nvCxnSpPr>
        <p:spPr>
          <a:xfrm flipH="1">
            <a:off x="3995936" y="3460938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 descr=" 109"/>
          <p:cNvCxnSpPr/>
          <p:nvPr/>
        </p:nvCxnSpPr>
        <p:spPr>
          <a:xfrm flipH="1" flipV="1">
            <a:off x="3995936" y="3028890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 descr=" 110"/>
          <p:cNvCxnSpPr>
            <a:stCxn id="48" idx="0"/>
            <a:endCxn id="39" idx="1"/>
          </p:cNvCxnSpPr>
          <p:nvPr/>
        </p:nvCxnSpPr>
        <p:spPr>
          <a:xfrm flipV="1">
            <a:off x="2735796" y="2268160"/>
            <a:ext cx="900100" cy="96746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 descr=" 117"/>
          <p:cNvCxnSpPr>
            <a:stCxn id="31" idx="6"/>
          </p:cNvCxnSpPr>
          <p:nvPr/>
        </p:nvCxnSpPr>
        <p:spPr>
          <a:xfrm>
            <a:off x="3995936" y="2272806"/>
            <a:ext cx="936104" cy="97210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 descr=" 124"/>
          <p:cNvSpPr txBox="1"/>
          <p:nvPr/>
        </p:nvSpPr>
        <p:spPr>
          <a:xfrm>
            <a:off x="2339752" y="230881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125" name="TextBox 124" descr=" 125"/>
          <p:cNvSpPr txBox="1"/>
          <p:nvPr/>
        </p:nvSpPr>
        <p:spPr>
          <a:xfrm>
            <a:off x="2771800" y="284480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126" name="TextBox 125" descr=" 126"/>
          <p:cNvSpPr txBox="1"/>
          <p:nvPr/>
        </p:nvSpPr>
        <p:spPr>
          <a:xfrm>
            <a:off x="4211960" y="360495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127" name="TextBox 126" descr=" 127"/>
          <p:cNvSpPr txBox="1"/>
          <p:nvPr/>
        </p:nvSpPr>
        <p:spPr>
          <a:xfrm>
            <a:off x="2555776" y="360495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sp>
        <p:nvSpPr>
          <p:cNvPr id="128" name="TextBox 127" descr=" 128"/>
          <p:cNvSpPr txBox="1"/>
          <p:nvPr/>
        </p:nvSpPr>
        <p:spPr>
          <a:xfrm>
            <a:off x="4067944" y="281286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sp>
        <p:nvSpPr>
          <p:cNvPr id="129" name="TextBox 128" descr=" 129"/>
          <p:cNvSpPr txBox="1"/>
          <p:nvPr/>
        </p:nvSpPr>
        <p:spPr>
          <a:xfrm>
            <a:off x="4211960" y="226874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1_return</a:t>
            </a:r>
          </a:p>
        </p:txBody>
      </p:sp>
      <p:sp>
        <p:nvSpPr>
          <p:cNvPr id="37" name="TextBox 36" descr=" 37"/>
          <p:cNvSpPr txBox="1"/>
          <p:nvPr/>
        </p:nvSpPr>
        <p:spPr>
          <a:xfrm>
            <a:off x="8532440" y="281286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</a:t>
            </a:r>
          </a:p>
        </p:txBody>
      </p:sp>
      <p:sp>
        <p:nvSpPr>
          <p:cNvPr id="38" name="Oval 37" descr=" 38"/>
          <p:cNvSpPr/>
          <p:nvPr/>
        </p:nvSpPr>
        <p:spPr>
          <a:xfrm rot="20322920">
            <a:off x="7382903" y="2326156"/>
            <a:ext cx="717405" cy="261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 descr=" 40"/>
          <p:cNvSpPr txBox="1"/>
          <p:nvPr/>
        </p:nvSpPr>
        <p:spPr>
          <a:xfrm>
            <a:off x="6300192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5</a:t>
            </a:r>
          </a:p>
        </p:txBody>
      </p:sp>
      <p:sp>
        <p:nvSpPr>
          <p:cNvPr id="41" name="Oval 40" descr=" 41"/>
          <p:cNvSpPr/>
          <p:nvPr/>
        </p:nvSpPr>
        <p:spPr>
          <a:xfrm rot="16200000">
            <a:off x="6864314" y="1931449"/>
            <a:ext cx="717405" cy="261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Group 14" descr=" 42"/>
          <p:cNvGrpSpPr/>
          <p:nvPr/>
        </p:nvGrpSpPr>
        <p:grpSpPr>
          <a:xfrm>
            <a:off x="1259632" y="5395862"/>
            <a:ext cx="504056" cy="369332"/>
            <a:chOff x="4067944" y="3707740"/>
            <a:chExt cx="504056" cy="369332"/>
          </a:xfrm>
        </p:grpSpPr>
        <p:sp>
          <p:nvSpPr>
            <p:cNvPr id="44" name="Oval 4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6" name="Group 17" descr=" 46"/>
          <p:cNvGrpSpPr/>
          <p:nvPr/>
        </p:nvGrpSpPr>
        <p:grpSpPr>
          <a:xfrm>
            <a:off x="2411759" y="6300027"/>
            <a:ext cx="504056" cy="369332"/>
            <a:chOff x="4067944" y="3707740"/>
            <a:chExt cx="504056" cy="369332"/>
          </a:xfrm>
        </p:grpSpPr>
        <p:sp>
          <p:nvSpPr>
            <p:cNvPr id="47" name="Oval 4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0" name="Straight Arrow Connector 49" descr=" 56"/>
          <p:cNvCxnSpPr/>
          <p:nvPr/>
        </p:nvCxnSpPr>
        <p:spPr>
          <a:xfrm flipH="1" flipV="1">
            <a:off x="1619671" y="5585173"/>
            <a:ext cx="1944216" cy="464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14" descr=" 58"/>
          <p:cNvGrpSpPr/>
          <p:nvPr/>
        </p:nvGrpSpPr>
        <p:grpSpPr>
          <a:xfrm>
            <a:off x="3563887" y="5405154"/>
            <a:ext cx="504056" cy="369332"/>
            <a:chOff x="4067944" y="3707740"/>
            <a:chExt cx="504056" cy="369332"/>
          </a:xfrm>
        </p:grpSpPr>
        <p:sp>
          <p:nvSpPr>
            <p:cNvPr id="54" name="Oval 5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58" name="Straight Arrow Connector 57" descr=" 64"/>
          <p:cNvCxnSpPr/>
          <p:nvPr/>
        </p:nvCxnSpPr>
        <p:spPr>
          <a:xfrm flipH="1" flipV="1">
            <a:off x="1619672" y="5585174"/>
            <a:ext cx="792087" cy="899519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 descr=" 65"/>
          <p:cNvCxnSpPr/>
          <p:nvPr/>
        </p:nvCxnSpPr>
        <p:spPr>
          <a:xfrm flipH="1">
            <a:off x="2771800" y="5621177"/>
            <a:ext cx="792087" cy="868162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 descr=" 66"/>
          <p:cNvCxnSpPr/>
          <p:nvPr/>
        </p:nvCxnSpPr>
        <p:spPr>
          <a:xfrm flipV="1">
            <a:off x="1566944" y="5445223"/>
            <a:ext cx="2068951" cy="1265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 descr=" 67"/>
          <p:cNvSpPr txBox="1"/>
          <p:nvPr/>
        </p:nvSpPr>
        <p:spPr>
          <a:xfrm>
            <a:off x="1043608" y="47251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65" name="TextBox 64" descr=" 68"/>
          <p:cNvSpPr txBox="1"/>
          <p:nvPr/>
        </p:nvSpPr>
        <p:spPr>
          <a:xfrm>
            <a:off x="2123727" y="547716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2_wake</a:t>
            </a:r>
          </a:p>
        </p:txBody>
      </p:sp>
      <p:sp>
        <p:nvSpPr>
          <p:cNvPr id="66" name="Arc 65" descr=" 77"/>
          <p:cNvSpPr/>
          <p:nvPr/>
        </p:nvSpPr>
        <p:spPr>
          <a:xfrm rot="16200000">
            <a:off x="1043608" y="5373217"/>
            <a:ext cx="792088" cy="216023"/>
          </a:xfrm>
          <a:prstGeom prst="arc">
            <a:avLst>
              <a:gd name="adj1" fmla="val 16200000"/>
              <a:gd name="adj2" fmla="val 4800286"/>
            </a:avLst>
          </a:prstGeom>
          <a:ln w="25400">
            <a:solidFill>
              <a:srgbClr val="FF0000"/>
            </a:solidFill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7" name="TextBox 66" descr=" 78"/>
          <p:cNvSpPr txBox="1"/>
          <p:nvPr/>
        </p:nvSpPr>
        <p:spPr>
          <a:xfrm>
            <a:off x="1043608" y="443711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68" name="TextBox 67" descr=" 79"/>
          <p:cNvSpPr txBox="1"/>
          <p:nvPr/>
        </p:nvSpPr>
        <p:spPr>
          <a:xfrm>
            <a:off x="2123728" y="5085184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2_return</a:t>
            </a:r>
          </a:p>
        </p:txBody>
      </p:sp>
      <p:sp>
        <p:nvSpPr>
          <p:cNvPr id="69" name="TextBox 68" descr=" 80"/>
          <p:cNvSpPr txBox="1"/>
          <p:nvPr/>
        </p:nvSpPr>
        <p:spPr>
          <a:xfrm>
            <a:off x="3131840" y="587727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70" name="TextBox 69" descr=" 81"/>
          <p:cNvSpPr txBox="1"/>
          <p:nvPr/>
        </p:nvSpPr>
        <p:spPr>
          <a:xfrm>
            <a:off x="971600" y="5877271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2_return</a:t>
            </a:r>
          </a:p>
        </p:txBody>
      </p:sp>
      <p:cxnSp>
        <p:nvCxnSpPr>
          <p:cNvPr id="71" name="Straight Arrow Connector 70" descr=" 82"/>
          <p:cNvCxnSpPr/>
          <p:nvPr/>
        </p:nvCxnSpPr>
        <p:spPr>
          <a:xfrm flipH="1">
            <a:off x="2627783" y="6669360"/>
            <a:ext cx="504056" cy="1587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82" descr=" 83"/>
          <p:cNvGrpSpPr/>
          <p:nvPr/>
        </p:nvGrpSpPr>
        <p:grpSpPr>
          <a:xfrm>
            <a:off x="2771800" y="6525345"/>
            <a:ext cx="216023" cy="216023"/>
            <a:chOff x="8460432" y="2636912"/>
            <a:chExt cx="216024" cy="216024"/>
          </a:xfrm>
        </p:grpSpPr>
        <p:cxnSp>
          <p:nvCxnSpPr>
            <p:cNvPr id="73" name="Straight Connector 72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TextBox 74" descr=" 86"/>
          <p:cNvSpPr txBox="1"/>
          <p:nvPr/>
        </p:nvSpPr>
        <p:spPr>
          <a:xfrm>
            <a:off x="3059832" y="641326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cxnSp>
        <p:nvCxnSpPr>
          <p:cNvPr id="76" name="Straight Arrow Connector 75" descr=" 87"/>
          <p:cNvCxnSpPr/>
          <p:nvPr/>
        </p:nvCxnSpPr>
        <p:spPr>
          <a:xfrm>
            <a:off x="827584" y="5589239"/>
            <a:ext cx="432047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 descr=" 88"/>
          <p:cNvSpPr txBox="1"/>
          <p:nvPr/>
        </p:nvSpPr>
        <p:spPr>
          <a:xfrm>
            <a:off x="2088233" y="4437112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LOC1_left</a:t>
            </a:r>
          </a:p>
        </p:txBody>
      </p:sp>
      <p:sp>
        <p:nvSpPr>
          <p:cNvPr id="157" name="TextBox 156" descr=" 157"/>
          <p:cNvSpPr txBox="1"/>
          <p:nvPr/>
        </p:nvSpPr>
        <p:spPr>
          <a:xfrm>
            <a:off x="8136904" y="1988840"/>
            <a:ext cx="1043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LOC1_</a:t>
            </a:r>
          </a:p>
          <a:p>
            <a:r>
              <a:rPr lang="en-CA" sz="2000" b="1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158" name="TextBox 157" descr=" 158"/>
          <p:cNvSpPr txBox="1"/>
          <p:nvPr/>
        </p:nvSpPr>
        <p:spPr>
          <a:xfrm>
            <a:off x="6948264" y="980728"/>
            <a:ext cx="1043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LOC1_</a:t>
            </a:r>
          </a:p>
          <a:p>
            <a:r>
              <a:rPr lang="en-CA" sz="2000" b="1" dirty="0">
                <a:solidFill>
                  <a:srgbClr val="FF0000"/>
                </a:solidFill>
              </a:rPr>
              <a:t>right</a:t>
            </a:r>
          </a:p>
        </p:txBody>
      </p:sp>
      <p:sp>
        <p:nvSpPr>
          <p:cNvPr id="78" name="TextBox 77" descr=" 96"/>
          <p:cNvSpPr txBox="1"/>
          <p:nvPr/>
        </p:nvSpPr>
        <p:spPr>
          <a:xfrm>
            <a:off x="3347863" y="47251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79" name="Arc 78" descr=" 97"/>
          <p:cNvSpPr/>
          <p:nvPr/>
        </p:nvSpPr>
        <p:spPr>
          <a:xfrm rot="16200000">
            <a:off x="3347863" y="5373217"/>
            <a:ext cx="792088" cy="216023"/>
          </a:xfrm>
          <a:prstGeom prst="arc">
            <a:avLst>
              <a:gd name="adj1" fmla="val 16200000"/>
              <a:gd name="adj2" fmla="val 4800286"/>
            </a:avLst>
          </a:prstGeom>
          <a:ln w="25400">
            <a:solidFill>
              <a:srgbClr val="FF0000"/>
            </a:solidFill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48</a:t>
            </a:fld>
            <a:endParaRPr lang="en-CA"/>
          </a:p>
        </p:txBody>
      </p:sp>
      <p:pic>
        <p:nvPicPr>
          <p:cNvPr id="80" name="図 7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39" y="2158488"/>
            <a:ext cx="831194" cy="219343"/>
          </a:xfrm>
          <a:prstGeom prst="rect">
            <a:avLst/>
          </a:prstGeom>
        </p:spPr>
      </p:pic>
      <p:sp>
        <p:nvSpPr>
          <p:cNvPr id="81" name="TextBox 35" descr=" 36"/>
          <p:cNvSpPr txBox="1"/>
          <p:nvPr/>
        </p:nvSpPr>
        <p:spPr>
          <a:xfrm>
            <a:off x="7874024" y="1300698"/>
            <a:ext cx="73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DP1</a:t>
            </a:r>
          </a:p>
        </p:txBody>
      </p:sp>
    </p:spTree>
    <p:extLst>
      <p:ext uri="{BB962C8B-B14F-4D97-AF65-F5344CB8AC3E}">
        <p14:creationId xmlns:p14="http://schemas.microsoft.com/office/powerpoint/2010/main" val="1895236317"/>
      </p:ext>
    </p:extLst>
  </p:cSld>
  <p:clrMapOvr>
    <a:masterClrMapping/>
  </p:clrMapOvr>
  <p:transition>
    <p:cut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pic>
        <p:nvPicPr>
          <p:cNvPr id="4098" name="Picture 2" descr=" 40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44714"/>
            <a:ext cx="2520587" cy="2427616"/>
          </a:xfrm>
          <a:prstGeom prst="rect">
            <a:avLst/>
          </a:prstGeom>
          <a:noFill/>
        </p:spPr>
      </p:pic>
      <p:sp>
        <p:nvSpPr>
          <p:cNvPr id="59" name="TextBox 58" descr=" 59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grpSp>
        <p:nvGrpSpPr>
          <p:cNvPr id="3" name="Group 11" descr=" 3"/>
          <p:cNvGrpSpPr/>
          <p:nvPr/>
        </p:nvGrpSpPr>
        <p:grpSpPr>
          <a:xfrm>
            <a:off x="3635896" y="2083494"/>
            <a:ext cx="504056" cy="369332"/>
            <a:chOff x="4067944" y="3707740"/>
            <a:chExt cx="504056" cy="369332"/>
          </a:xfrm>
        </p:grpSpPr>
        <p:sp>
          <p:nvSpPr>
            <p:cNvPr id="31" name="Oval 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" name="Group 14" descr=" 4"/>
          <p:cNvGrpSpPr/>
          <p:nvPr/>
        </p:nvGrpSpPr>
        <p:grpSpPr>
          <a:xfrm>
            <a:off x="2483768" y="3235622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" name="Group 17" descr=" 5"/>
          <p:cNvGrpSpPr/>
          <p:nvPr/>
        </p:nvGrpSpPr>
        <p:grpSpPr>
          <a:xfrm>
            <a:off x="3635896" y="3595662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6" name="Group 20" descr=" 6"/>
          <p:cNvGrpSpPr/>
          <p:nvPr/>
        </p:nvGrpSpPr>
        <p:grpSpPr>
          <a:xfrm>
            <a:off x="3635896" y="288487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2" name="Straight Arrow Connector 61" descr=" 62"/>
          <p:cNvCxnSpPr>
            <a:stCxn id="57" idx="1"/>
            <a:endCxn id="43" idx="6"/>
          </p:cNvCxnSpPr>
          <p:nvPr/>
        </p:nvCxnSpPr>
        <p:spPr>
          <a:xfrm flipH="1">
            <a:off x="2843808" y="3069540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 descr=" 63"/>
          <p:cNvCxnSpPr/>
          <p:nvPr/>
        </p:nvCxnSpPr>
        <p:spPr>
          <a:xfrm flipV="1">
            <a:off x="3779912" y="1660738"/>
            <a:ext cx="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4" descr=" 7"/>
          <p:cNvGrpSpPr/>
          <p:nvPr/>
        </p:nvGrpSpPr>
        <p:grpSpPr>
          <a:xfrm>
            <a:off x="4788024" y="3244914"/>
            <a:ext cx="504056" cy="369332"/>
            <a:chOff x="4067944" y="3707740"/>
            <a:chExt cx="504056" cy="369332"/>
          </a:xfrm>
        </p:grpSpPr>
        <p:sp>
          <p:nvSpPr>
            <p:cNvPr id="100" name="Oval 9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05" name="Straight Arrow Connector 104" descr=" 105"/>
          <p:cNvCxnSpPr>
            <a:stCxn id="52" idx="1"/>
            <a:endCxn id="43" idx="6"/>
          </p:cNvCxnSpPr>
          <p:nvPr/>
        </p:nvCxnSpPr>
        <p:spPr>
          <a:xfrm flipH="1" flipV="1">
            <a:off x="2843808" y="3424934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 descr=" 108"/>
          <p:cNvCxnSpPr/>
          <p:nvPr/>
        </p:nvCxnSpPr>
        <p:spPr>
          <a:xfrm flipH="1">
            <a:off x="3995936" y="3460938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 descr=" 109"/>
          <p:cNvCxnSpPr/>
          <p:nvPr/>
        </p:nvCxnSpPr>
        <p:spPr>
          <a:xfrm flipH="1" flipV="1">
            <a:off x="3995936" y="3028890"/>
            <a:ext cx="792088" cy="355394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 descr=" 110"/>
          <p:cNvCxnSpPr>
            <a:stCxn id="48" idx="0"/>
            <a:endCxn id="39" idx="1"/>
          </p:cNvCxnSpPr>
          <p:nvPr/>
        </p:nvCxnSpPr>
        <p:spPr>
          <a:xfrm flipV="1">
            <a:off x="2735796" y="2268160"/>
            <a:ext cx="900100" cy="96746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 descr=" 117"/>
          <p:cNvCxnSpPr>
            <a:stCxn id="31" idx="6"/>
          </p:cNvCxnSpPr>
          <p:nvPr/>
        </p:nvCxnSpPr>
        <p:spPr>
          <a:xfrm>
            <a:off x="3995936" y="2272806"/>
            <a:ext cx="936104" cy="97210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 descr=" 124"/>
          <p:cNvSpPr txBox="1"/>
          <p:nvPr/>
        </p:nvSpPr>
        <p:spPr>
          <a:xfrm>
            <a:off x="2339752" y="230881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125" name="TextBox 124" descr=" 125"/>
          <p:cNvSpPr txBox="1"/>
          <p:nvPr/>
        </p:nvSpPr>
        <p:spPr>
          <a:xfrm>
            <a:off x="2771800" y="284480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126" name="TextBox 125" descr=" 126"/>
          <p:cNvSpPr txBox="1"/>
          <p:nvPr/>
        </p:nvSpPr>
        <p:spPr>
          <a:xfrm>
            <a:off x="4211960" y="360495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127" name="TextBox 126" descr=" 127"/>
          <p:cNvSpPr txBox="1"/>
          <p:nvPr/>
        </p:nvSpPr>
        <p:spPr>
          <a:xfrm>
            <a:off x="2555776" y="360495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sp>
        <p:nvSpPr>
          <p:cNvPr id="128" name="TextBox 127" descr=" 128"/>
          <p:cNvSpPr txBox="1"/>
          <p:nvPr/>
        </p:nvSpPr>
        <p:spPr>
          <a:xfrm>
            <a:off x="4067944" y="281286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sp>
        <p:nvSpPr>
          <p:cNvPr id="129" name="TextBox 128" descr=" 129"/>
          <p:cNvSpPr txBox="1"/>
          <p:nvPr/>
        </p:nvSpPr>
        <p:spPr>
          <a:xfrm>
            <a:off x="4211960" y="226874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1_return</a:t>
            </a:r>
          </a:p>
        </p:txBody>
      </p:sp>
      <p:sp>
        <p:nvSpPr>
          <p:cNvPr id="36" name="TextBox 35" descr=" 36"/>
          <p:cNvSpPr txBox="1"/>
          <p:nvPr/>
        </p:nvSpPr>
        <p:spPr>
          <a:xfrm>
            <a:off x="7874024" y="1300698"/>
            <a:ext cx="73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DP1</a:t>
            </a:r>
          </a:p>
        </p:txBody>
      </p:sp>
      <p:sp>
        <p:nvSpPr>
          <p:cNvPr id="37" name="TextBox 36" descr=" 37"/>
          <p:cNvSpPr txBox="1"/>
          <p:nvPr/>
        </p:nvSpPr>
        <p:spPr>
          <a:xfrm>
            <a:off x="8532440" y="281286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</a:t>
            </a:r>
          </a:p>
        </p:txBody>
      </p:sp>
      <p:sp>
        <p:nvSpPr>
          <p:cNvPr id="38" name="Oval 37" descr=" 38"/>
          <p:cNvSpPr/>
          <p:nvPr/>
        </p:nvSpPr>
        <p:spPr>
          <a:xfrm rot="20322920">
            <a:off x="7382903" y="2326156"/>
            <a:ext cx="717405" cy="261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 descr=" 40"/>
          <p:cNvSpPr txBox="1"/>
          <p:nvPr/>
        </p:nvSpPr>
        <p:spPr>
          <a:xfrm>
            <a:off x="6300192" y="119675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5</a:t>
            </a:r>
          </a:p>
        </p:txBody>
      </p:sp>
      <p:sp>
        <p:nvSpPr>
          <p:cNvPr id="41" name="Oval 40" descr=" 41"/>
          <p:cNvSpPr/>
          <p:nvPr/>
        </p:nvSpPr>
        <p:spPr>
          <a:xfrm rot="16200000">
            <a:off x="6864314" y="1931449"/>
            <a:ext cx="717405" cy="261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Group 14" descr=" 42"/>
          <p:cNvGrpSpPr/>
          <p:nvPr/>
        </p:nvGrpSpPr>
        <p:grpSpPr>
          <a:xfrm>
            <a:off x="1259632" y="5395862"/>
            <a:ext cx="504056" cy="369332"/>
            <a:chOff x="4067944" y="3707740"/>
            <a:chExt cx="504056" cy="369332"/>
          </a:xfrm>
        </p:grpSpPr>
        <p:sp>
          <p:nvSpPr>
            <p:cNvPr id="44" name="Oval 4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9" name="Group 17" descr=" 46"/>
          <p:cNvGrpSpPr/>
          <p:nvPr/>
        </p:nvGrpSpPr>
        <p:grpSpPr>
          <a:xfrm>
            <a:off x="2411759" y="6300027"/>
            <a:ext cx="504056" cy="369332"/>
            <a:chOff x="4067944" y="3707740"/>
            <a:chExt cx="504056" cy="369332"/>
          </a:xfrm>
        </p:grpSpPr>
        <p:sp>
          <p:nvSpPr>
            <p:cNvPr id="47" name="Oval 4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0" name="Straight Arrow Connector 49" descr=" 56"/>
          <p:cNvCxnSpPr/>
          <p:nvPr/>
        </p:nvCxnSpPr>
        <p:spPr>
          <a:xfrm flipH="1" flipV="1">
            <a:off x="1619671" y="5585173"/>
            <a:ext cx="1944216" cy="464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14" descr=" 58"/>
          <p:cNvGrpSpPr/>
          <p:nvPr/>
        </p:nvGrpSpPr>
        <p:grpSpPr>
          <a:xfrm>
            <a:off x="3563887" y="5405154"/>
            <a:ext cx="504056" cy="369332"/>
            <a:chOff x="4067944" y="3707740"/>
            <a:chExt cx="504056" cy="369332"/>
          </a:xfrm>
        </p:grpSpPr>
        <p:sp>
          <p:nvSpPr>
            <p:cNvPr id="54" name="Oval 5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58" name="Straight Arrow Connector 57" descr=" 64"/>
          <p:cNvCxnSpPr/>
          <p:nvPr/>
        </p:nvCxnSpPr>
        <p:spPr>
          <a:xfrm flipH="1" flipV="1">
            <a:off x="1619672" y="5585174"/>
            <a:ext cx="792087" cy="899519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 descr=" 65"/>
          <p:cNvCxnSpPr/>
          <p:nvPr/>
        </p:nvCxnSpPr>
        <p:spPr>
          <a:xfrm flipH="1">
            <a:off x="2771800" y="5621177"/>
            <a:ext cx="792087" cy="868162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 descr=" 66"/>
          <p:cNvCxnSpPr/>
          <p:nvPr/>
        </p:nvCxnSpPr>
        <p:spPr>
          <a:xfrm flipV="1">
            <a:off x="1566944" y="5445223"/>
            <a:ext cx="2068951" cy="1265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 descr=" 67"/>
          <p:cNvSpPr txBox="1"/>
          <p:nvPr/>
        </p:nvSpPr>
        <p:spPr>
          <a:xfrm>
            <a:off x="1043608" y="47251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65" name="TextBox 64" descr=" 68"/>
          <p:cNvSpPr txBox="1"/>
          <p:nvPr/>
        </p:nvSpPr>
        <p:spPr>
          <a:xfrm>
            <a:off x="2123727" y="547716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2_wake</a:t>
            </a:r>
          </a:p>
        </p:txBody>
      </p:sp>
      <p:sp>
        <p:nvSpPr>
          <p:cNvPr id="66" name="Arc 65" descr=" 77"/>
          <p:cNvSpPr/>
          <p:nvPr/>
        </p:nvSpPr>
        <p:spPr>
          <a:xfrm rot="16200000">
            <a:off x="1043608" y="5373217"/>
            <a:ext cx="792088" cy="216023"/>
          </a:xfrm>
          <a:prstGeom prst="arc">
            <a:avLst>
              <a:gd name="adj1" fmla="val 16200000"/>
              <a:gd name="adj2" fmla="val 4800286"/>
            </a:avLst>
          </a:prstGeom>
          <a:ln w="25400">
            <a:solidFill>
              <a:srgbClr val="FF0000"/>
            </a:solidFill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7" name="TextBox 66" descr=" 78"/>
          <p:cNvSpPr txBox="1"/>
          <p:nvPr/>
        </p:nvSpPr>
        <p:spPr>
          <a:xfrm>
            <a:off x="1043608" y="443711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68" name="TextBox 67" descr=" 79"/>
          <p:cNvSpPr txBox="1"/>
          <p:nvPr/>
        </p:nvSpPr>
        <p:spPr>
          <a:xfrm>
            <a:off x="2123728" y="5085184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2_return</a:t>
            </a:r>
          </a:p>
        </p:txBody>
      </p:sp>
      <p:sp>
        <p:nvSpPr>
          <p:cNvPr id="69" name="TextBox 68" descr=" 80"/>
          <p:cNvSpPr txBox="1"/>
          <p:nvPr/>
        </p:nvSpPr>
        <p:spPr>
          <a:xfrm>
            <a:off x="3131840" y="587727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70" name="TextBox 69" descr=" 81"/>
          <p:cNvSpPr txBox="1"/>
          <p:nvPr/>
        </p:nvSpPr>
        <p:spPr>
          <a:xfrm>
            <a:off x="971600" y="5877271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2_return</a:t>
            </a:r>
          </a:p>
        </p:txBody>
      </p:sp>
      <p:cxnSp>
        <p:nvCxnSpPr>
          <p:cNvPr id="71" name="Straight Arrow Connector 70" descr=" 82"/>
          <p:cNvCxnSpPr/>
          <p:nvPr/>
        </p:nvCxnSpPr>
        <p:spPr>
          <a:xfrm flipH="1">
            <a:off x="2627783" y="6669360"/>
            <a:ext cx="504056" cy="1587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82" descr=" 83"/>
          <p:cNvGrpSpPr/>
          <p:nvPr/>
        </p:nvGrpSpPr>
        <p:grpSpPr>
          <a:xfrm>
            <a:off x="2771800" y="6525345"/>
            <a:ext cx="216023" cy="216023"/>
            <a:chOff x="8460432" y="2636912"/>
            <a:chExt cx="216024" cy="216024"/>
          </a:xfrm>
        </p:grpSpPr>
        <p:cxnSp>
          <p:nvCxnSpPr>
            <p:cNvPr id="73" name="Straight Connector 72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TextBox 74" descr=" 86"/>
          <p:cNvSpPr txBox="1"/>
          <p:nvPr/>
        </p:nvSpPr>
        <p:spPr>
          <a:xfrm>
            <a:off x="3059832" y="641326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cxnSp>
        <p:nvCxnSpPr>
          <p:cNvPr id="76" name="Straight Arrow Connector 75" descr=" 87"/>
          <p:cNvCxnSpPr/>
          <p:nvPr/>
        </p:nvCxnSpPr>
        <p:spPr>
          <a:xfrm>
            <a:off x="827584" y="5589239"/>
            <a:ext cx="432047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 descr=" 88"/>
          <p:cNvSpPr txBox="1"/>
          <p:nvPr/>
        </p:nvSpPr>
        <p:spPr>
          <a:xfrm>
            <a:off x="2088233" y="4437112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LOC1_left</a:t>
            </a:r>
          </a:p>
        </p:txBody>
      </p:sp>
      <p:grpSp>
        <p:nvGrpSpPr>
          <p:cNvPr id="72" name="Group 14" descr=" 123"/>
          <p:cNvGrpSpPr/>
          <p:nvPr/>
        </p:nvGrpSpPr>
        <p:grpSpPr>
          <a:xfrm>
            <a:off x="5220072" y="5395862"/>
            <a:ext cx="504056" cy="369332"/>
            <a:chOff x="4067944" y="3707740"/>
            <a:chExt cx="504056" cy="369332"/>
          </a:xfrm>
        </p:grpSpPr>
        <p:sp>
          <p:nvSpPr>
            <p:cNvPr id="80" name="Oval 7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82" name="Group 17" descr=" 133"/>
          <p:cNvGrpSpPr/>
          <p:nvPr/>
        </p:nvGrpSpPr>
        <p:grpSpPr>
          <a:xfrm>
            <a:off x="6372199" y="6300027"/>
            <a:ext cx="504056" cy="369332"/>
            <a:chOff x="4067944" y="3707740"/>
            <a:chExt cx="504056" cy="369332"/>
          </a:xfrm>
        </p:grpSpPr>
        <p:sp>
          <p:nvSpPr>
            <p:cNvPr id="83" name="Oval 8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85" name="Straight Arrow Connector 84" descr=" 136"/>
          <p:cNvCxnSpPr/>
          <p:nvPr/>
        </p:nvCxnSpPr>
        <p:spPr>
          <a:xfrm flipH="1" flipV="1">
            <a:off x="5580112" y="5585173"/>
            <a:ext cx="1944216" cy="464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14" descr=" 137"/>
          <p:cNvGrpSpPr/>
          <p:nvPr/>
        </p:nvGrpSpPr>
        <p:grpSpPr>
          <a:xfrm>
            <a:off x="7524328" y="5405154"/>
            <a:ext cx="504056" cy="369332"/>
            <a:chOff x="4067944" y="3707740"/>
            <a:chExt cx="504056" cy="369332"/>
          </a:xfrm>
        </p:grpSpPr>
        <p:sp>
          <p:nvSpPr>
            <p:cNvPr id="87" name="Oval 8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89" name="Straight Arrow Connector 88" descr=" 140"/>
          <p:cNvCxnSpPr/>
          <p:nvPr/>
        </p:nvCxnSpPr>
        <p:spPr>
          <a:xfrm flipH="1" flipV="1">
            <a:off x="5580113" y="5585174"/>
            <a:ext cx="792087" cy="899519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 descr=" 141"/>
          <p:cNvCxnSpPr/>
          <p:nvPr/>
        </p:nvCxnSpPr>
        <p:spPr>
          <a:xfrm flipH="1">
            <a:off x="6732241" y="5621177"/>
            <a:ext cx="792087" cy="868162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 descr=" 142"/>
          <p:cNvCxnSpPr/>
          <p:nvPr/>
        </p:nvCxnSpPr>
        <p:spPr>
          <a:xfrm flipV="1">
            <a:off x="5527385" y="5445223"/>
            <a:ext cx="2068951" cy="1265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 descr=" 143"/>
          <p:cNvSpPr txBox="1"/>
          <p:nvPr/>
        </p:nvSpPr>
        <p:spPr>
          <a:xfrm>
            <a:off x="5004048" y="47251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sp>
        <p:nvSpPr>
          <p:cNvPr id="93" name="TextBox 92" descr=" 144"/>
          <p:cNvSpPr txBox="1"/>
          <p:nvPr/>
        </p:nvSpPr>
        <p:spPr>
          <a:xfrm>
            <a:off x="6084168" y="551723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5_wake</a:t>
            </a:r>
          </a:p>
        </p:txBody>
      </p:sp>
      <p:sp>
        <p:nvSpPr>
          <p:cNvPr id="94" name="Arc 93" descr=" 145"/>
          <p:cNvSpPr/>
          <p:nvPr/>
        </p:nvSpPr>
        <p:spPr>
          <a:xfrm rot="16200000">
            <a:off x="5004048" y="5373217"/>
            <a:ext cx="792088" cy="216023"/>
          </a:xfrm>
          <a:prstGeom prst="arc">
            <a:avLst>
              <a:gd name="adj1" fmla="val 16200000"/>
              <a:gd name="adj2" fmla="val 4800286"/>
            </a:avLst>
          </a:prstGeom>
          <a:ln w="25400">
            <a:solidFill>
              <a:srgbClr val="FF0000"/>
            </a:solidFill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5" name="TextBox 94" descr=" 146"/>
          <p:cNvSpPr txBox="1"/>
          <p:nvPr/>
        </p:nvSpPr>
        <p:spPr>
          <a:xfrm>
            <a:off x="5004048" y="443711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96" name="TextBox 95" descr=" 147"/>
          <p:cNvSpPr txBox="1"/>
          <p:nvPr/>
        </p:nvSpPr>
        <p:spPr>
          <a:xfrm>
            <a:off x="6084169" y="5085184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5_return</a:t>
            </a:r>
          </a:p>
        </p:txBody>
      </p:sp>
      <p:sp>
        <p:nvSpPr>
          <p:cNvPr id="97" name="TextBox 96" descr=" 148"/>
          <p:cNvSpPr txBox="1"/>
          <p:nvPr/>
        </p:nvSpPr>
        <p:spPr>
          <a:xfrm>
            <a:off x="7092280" y="587727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1_wake</a:t>
            </a:r>
          </a:p>
        </p:txBody>
      </p:sp>
      <p:sp>
        <p:nvSpPr>
          <p:cNvPr id="98" name="TextBox 97" descr=" 149"/>
          <p:cNvSpPr txBox="1"/>
          <p:nvPr/>
        </p:nvSpPr>
        <p:spPr>
          <a:xfrm>
            <a:off x="4932041" y="5877271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5_return</a:t>
            </a:r>
          </a:p>
        </p:txBody>
      </p:sp>
      <p:cxnSp>
        <p:nvCxnSpPr>
          <p:cNvPr id="99" name="Straight Arrow Connector 98" descr=" 150"/>
          <p:cNvCxnSpPr/>
          <p:nvPr/>
        </p:nvCxnSpPr>
        <p:spPr>
          <a:xfrm flipH="1">
            <a:off x="6588224" y="6669360"/>
            <a:ext cx="504056" cy="1587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150" descr=" 151"/>
          <p:cNvGrpSpPr/>
          <p:nvPr/>
        </p:nvGrpSpPr>
        <p:grpSpPr>
          <a:xfrm>
            <a:off x="6732241" y="6525345"/>
            <a:ext cx="216023" cy="216023"/>
            <a:chOff x="8460432" y="2636912"/>
            <a:chExt cx="216024" cy="216024"/>
          </a:xfrm>
        </p:grpSpPr>
        <p:cxnSp>
          <p:nvCxnSpPr>
            <p:cNvPr id="103" name="Straight Connector 102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TextBox 105" descr=" 154"/>
          <p:cNvSpPr txBox="1"/>
          <p:nvPr/>
        </p:nvSpPr>
        <p:spPr>
          <a:xfrm>
            <a:off x="7020272" y="641326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cxnSp>
        <p:nvCxnSpPr>
          <p:cNvPr id="107" name="Straight Arrow Connector 106" descr=" 155"/>
          <p:cNvCxnSpPr/>
          <p:nvPr/>
        </p:nvCxnSpPr>
        <p:spPr>
          <a:xfrm>
            <a:off x="4788025" y="5589239"/>
            <a:ext cx="432047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 descr=" 156"/>
          <p:cNvSpPr txBox="1"/>
          <p:nvPr/>
        </p:nvSpPr>
        <p:spPr>
          <a:xfrm>
            <a:off x="6048672" y="4437112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LOC1_right</a:t>
            </a:r>
          </a:p>
        </p:txBody>
      </p:sp>
      <p:sp>
        <p:nvSpPr>
          <p:cNvPr id="157" name="TextBox 156" descr=" 157"/>
          <p:cNvSpPr txBox="1"/>
          <p:nvPr/>
        </p:nvSpPr>
        <p:spPr>
          <a:xfrm>
            <a:off x="8136904" y="1988840"/>
            <a:ext cx="1043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LOC1_</a:t>
            </a:r>
          </a:p>
          <a:p>
            <a:r>
              <a:rPr lang="en-CA" sz="2000" b="1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158" name="TextBox 157" descr=" 158"/>
          <p:cNvSpPr txBox="1"/>
          <p:nvPr/>
        </p:nvSpPr>
        <p:spPr>
          <a:xfrm>
            <a:off x="6948264" y="980728"/>
            <a:ext cx="1043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LOC1_</a:t>
            </a:r>
          </a:p>
          <a:p>
            <a:r>
              <a:rPr lang="en-CA" sz="2000" b="1" dirty="0">
                <a:solidFill>
                  <a:srgbClr val="FF0000"/>
                </a:solidFill>
              </a:rPr>
              <a:t>right</a:t>
            </a:r>
          </a:p>
        </p:txBody>
      </p:sp>
      <p:sp>
        <p:nvSpPr>
          <p:cNvPr id="78" name="TextBox 77" descr=" 96"/>
          <p:cNvSpPr txBox="1"/>
          <p:nvPr/>
        </p:nvSpPr>
        <p:spPr>
          <a:xfrm>
            <a:off x="3347863" y="47251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1_left</a:t>
            </a:r>
          </a:p>
        </p:txBody>
      </p:sp>
      <p:sp>
        <p:nvSpPr>
          <p:cNvPr id="79" name="Arc 78" descr=" 97"/>
          <p:cNvSpPr/>
          <p:nvPr/>
        </p:nvSpPr>
        <p:spPr>
          <a:xfrm rot="16200000">
            <a:off x="3347863" y="5373217"/>
            <a:ext cx="792088" cy="216023"/>
          </a:xfrm>
          <a:prstGeom prst="arc">
            <a:avLst>
              <a:gd name="adj1" fmla="val 16200000"/>
              <a:gd name="adj2" fmla="val 4800286"/>
            </a:avLst>
          </a:prstGeom>
          <a:ln w="25400">
            <a:solidFill>
              <a:srgbClr val="FF0000"/>
            </a:solidFill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2" name="TextBox 111" descr=" 98"/>
          <p:cNvSpPr txBox="1"/>
          <p:nvPr/>
        </p:nvSpPr>
        <p:spPr>
          <a:xfrm>
            <a:off x="7308304" y="47251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1_right</a:t>
            </a:r>
          </a:p>
        </p:txBody>
      </p:sp>
      <p:sp>
        <p:nvSpPr>
          <p:cNvPr id="113" name="Arc 112" descr=" 99"/>
          <p:cNvSpPr/>
          <p:nvPr/>
        </p:nvSpPr>
        <p:spPr>
          <a:xfrm rot="16200000">
            <a:off x="7308304" y="5373217"/>
            <a:ext cx="792088" cy="216023"/>
          </a:xfrm>
          <a:prstGeom prst="arc">
            <a:avLst>
              <a:gd name="adj1" fmla="val 16200000"/>
              <a:gd name="adj2" fmla="val 4800286"/>
            </a:avLst>
          </a:prstGeom>
          <a:ln w="25400">
            <a:solidFill>
              <a:srgbClr val="FF0000"/>
            </a:solidFill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49</a:t>
            </a:fld>
            <a:endParaRPr lang="en-CA"/>
          </a:p>
        </p:txBody>
      </p:sp>
      <p:pic>
        <p:nvPicPr>
          <p:cNvPr id="114" name="図 1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39" y="2158488"/>
            <a:ext cx="831194" cy="21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268328"/>
      </p:ext>
    </p:extLst>
  </p:cSld>
  <p:clrMapOvr>
    <a:masterClrMapping/>
  </p:clrMapOvr>
  <p:transition>
    <p:cut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Dining philosophers</a:t>
            </a:r>
          </a:p>
        </p:txBody>
      </p:sp>
      <p:pic>
        <p:nvPicPr>
          <p:cNvPr id="4098" name="Picture 2" descr="Image from 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200249"/>
            <a:ext cx="3528392" cy="3398248"/>
          </a:xfrm>
          <a:prstGeom prst="rect">
            <a:avLst/>
          </a:prstGeom>
          <a:noFill/>
        </p:spPr>
      </p:pic>
      <p:sp>
        <p:nvSpPr>
          <p:cNvPr id="59" name="TextBox 58"/>
          <p:cNvSpPr txBox="1"/>
          <p:nvPr/>
        </p:nvSpPr>
        <p:spPr>
          <a:xfrm>
            <a:off x="5364088" y="66307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(</a:t>
            </a:r>
            <a:r>
              <a:rPr lang="en-CA" sz="2400" b="1" dirty="0" err="1"/>
              <a:t>Dijkstra</a:t>
            </a:r>
            <a:r>
              <a:rPr lang="en-CA" sz="2400" b="1" dirty="0"/>
              <a:t>, 1965)</a:t>
            </a:r>
          </a:p>
        </p:txBody>
      </p:sp>
      <p:sp>
        <p:nvSpPr>
          <p:cNvPr id="131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544522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CA" altLang="zh-CN" dirty="0">
              <a:ea typeface="宋体" charset="-122"/>
            </a:endParaRPr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>
              <a:buNone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u="sng" dirty="0"/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>
              <a:buNone/>
            </a:pPr>
            <a:endParaRPr lang="en-CA" dirty="0"/>
          </a:p>
        </p:txBody>
      </p:sp>
      <p:sp>
        <p:nvSpPr>
          <p:cNvPr id="46" name="Freeform 45"/>
          <p:cNvSpPr/>
          <p:nvPr/>
        </p:nvSpPr>
        <p:spPr>
          <a:xfrm>
            <a:off x="3987800" y="2275752"/>
            <a:ext cx="965200" cy="218017"/>
          </a:xfrm>
          <a:custGeom>
            <a:avLst/>
            <a:gdLst>
              <a:gd name="connsiteX0" fmla="*/ 0 w 965200"/>
              <a:gd name="connsiteY0" fmla="*/ 205317 h 218017"/>
              <a:gd name="connsiteX1" fmla="*/ 495300 w 965200"/>
              <a:gd name="connsiteY1" fmla="*/ 2117 h 218017"/>
              <a:gd name="connsiteX2" fmla="*/ 965200 w 965200"/>
              <a:gd name="connsiteY2" fmla="*/ 218017 h 2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5200" h="218017">
                <a:moveTo>
                  <a:pt x="0" y="205317"/>
                </a:moveTo>
                <a:cubicBezTo>
                  <a:pt x="167216" y="102658"/>
                  <a:pt x="334433" y="0"/>
                  <a:pt x="495300" y="2117"/>
                </a:cubicBezTo>
                <a:cubicBezTo>
                  <a:pt x="656167" y="4234"/>
                  <a:pt x="810683" y="111125"/>
                  <a:pt x="965200" y="218017"/>
                </a:cubicBezTo>
              </a:path>
            </a:pathLst>
          </a:cu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Freeform 46"/>
          <p:cNvSpPr/>
          <p:nvPr/>
        </p:nvSpPr>
        <p:spPr>
          <a:xfrm rot="4444935">
            <a:off x="5334697" y="3319184"/>
            <a:ext cx="965200" cy="218017"/>
          </a:xfrm>
          <a:custGeom>
            <a:avLst/>
            <a:gdLst>
              <a:gd name="connsiteX0" fmla="*/ 0 w 965200"/>
              <a:gd name="connsiteY0" fmla="*/ 205317 h 218017"/>
              <a:gd name="connsiteX1" fmla="*/ 495300 w 965200"/>
              <a:gd name="connsiteY1" fmla="*/ 2117 h 218017"/>
              <a:gd name="connsiteX2" fmla="*/ 965200 w 965200"/>
              <a:gd name="connsiteY2" fmla="*/ 218017 h 2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5200" h="218017">
                <a:moveTo>
                  <a:pt x="0" y="205317"/>
                </a:moveTo>
                <a:cubicBezTo>
                  <a:pt x="167216" y="102658"/>
                  <a:pt x="334433" y="0"/>
                  <a:pt x="495300" y="2117"/>
                </a:cubicBezTo>
                <a:cubicBezTo>
                  <a:pt x="656167" y="4234"/>
                  <a:pt x="810683" y="111125"/>
                  <a:pt x="965200" y="218017"/>
                </a:cubicBezTo>
              </a:path>
            </a:pathLst>
          </a:cu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48"/>
          <p:cNvSpPr/>
          <p:nvPr/>
        </p:nvSpPr>
        <p:spPr>
          <a:xfrm rot="8720942">
            <a:off x="4710538" y="4981404"/>
            <a:ext cx="965200" cy="218017"/>
          </a:xfrm>
          <a:custGeom>
            <a:avLst/>
            <a:gdLst>
              <a:gd name="connsiteX0" fmla="*/ 0 w 965200"/>
              <a:gd name="connsiteY0" fmla="*/ 205317 h 218017"/>
              <a:gd name="connsiteX1" fmla="*/ 495300 w 965200"/>
              <a:gd name="connsiteY1" fmla="*/ 2117 h 218017"/>
              <a:gd name="connsiteX2" fmla="*/ 965200 w 965200"/>
              <a:gd name="connsiteY2" fmla="*/ 218017 h 2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5200" h="218017">
                <a:moveTo>
                  <a:pt x="0" y="205317"/>
                </a:moveTo>
                <a:cubicBezTo>
                  <a:pt x="167216" y="102658"/>
                  <a:pt x="334433" y="0"/>
                  <a:pt x="495300" y="2117"/>
                </a:cubicBezTo>
                <a:cubicBezTo>
                  <a:pt x="656167" y="4234"/>
                  <a:pt x="810683" y="111125"/>
                  <a:pt x="965200" y="218017"/>
                </a:cubicBezTo>
              </a:path>
            </a:pathLst>
          </a:cu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49"/>
          <p:cNvSpPr/>
          <p:nvPr/>
        </p:nvSpPr>
        <p:spPr>
          <a:xfrm rot="13325715">
            <a:off x="3010148" y="4885783"/>
            <a:ext cx="965200" cy="218017"/>
          </a:xfrm>
          <a:custGeom>
            <a:avLst/>
            <a:gdLst>
              <a:gd name="connsiteX0" fmla="*/ 0 w 965200"/>
              <a:gd name="connsiteY0" fmla="*/ 205317 h 218017"/>
              <a:gd name="connsiteX1" fmla="*/ 495300 w 965200"/>
              <a:gd name="connsiteY1" fmla="*/ 2117 h 218017"/>
              <a:gd name="connsiteX2" fmla="*/ 965200 w 965200"/>
              <a:gd name="connsiteY2" fmla="*/ 218017 h 2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5200" h="218017">
                <a:moveTo>
                  <a:pt x="0" y="205317"/>
                </a:moveTo>
                <a:cubicBezTo>
                  <a:pt x="167216" y="102658"/>
                  <a:pt x="334433" y="0"/>
                  <a:pt x="495300" y="2117"/>
                </a:cubicBezTo>
                <a:cubicBezTo>
                  <a:pt x="656167" y="4234"/>
                  <a:pt x="810683" y="111125"/>
                  <a:pt x="965200" y="218017"/>
                </a:cubicBezTo>
              </a:path>
            </a:pathLst>
          </a:cu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Freeform 52"/>
          <p:cNvSpPr/>
          <p:nvPr/>
        </p:nvSpPr>
        <p:spPr>
          <a:xfrm rot="17165670">
            <a:off x="2527724" y="3195384"/>
            <a:ext cx="965200" cy="218017"/>
          </a:xfrm>
          <a:custGeom>
            <a:avLst/>
            <a:gdLst>
              <a:gd name="connsiteX0" fmla="*/ 0 w 965200"/>
              <a:gd name="connsiteY0" fmla="*/ 205317 h 218017"/>
              <a:gd name="connsiteX1" fmla="*/ 495300 w 965200"/>
              <a:gd name="connsiteY1" fmla="*/ 2117 h 218017"/>
              <a:gd name="connsiteX2" fmla="*/ 965200 w 965200"/>
              <a:gd name="connsiteY2" fmla="*/ 218017 h 2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5200" h="218017">
                <a:moveTo>
                  <a:pt x="0" y="205317"/>
                </a:moveTo>
                <a:cubicBezTo>
                  <a:pt x="167216" y="102658"/>
                  <a:pt x="334433" y="0"/>
                  <a:pt x="495300" y="2117"/>
                </a:cubicBezTo>
                <a:cubicBezTo>
                  <a:pt x="656167" y="4234"/>
                  <a:pt x="810683" y="111125"/>
                  <a:pt x="965200" y="218017"/>
                </a:cubicBezTo>
              </a:path>
            </a:pathLst>
          </a:cu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50</a:t>
            </a:fld>
            <a:endParaRPr lang="en-CA"/>
          </a:p>
        </p:txBody>
      </p:sp>
      <p:sp>
        <p:nvSpPr>
          <p:cNvPr id="12" name="TextBox 76" descr=" 88"/>
          <p:cNvSpPr txBox="1"/>
          <p:nvPr/>
        </p:nvSpPr>
        <p:spPr>
          <a:xfrm>
            <a:off x="5256585" y="1752457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LOC1_left</a:t>
            </a:r>
          </a:p>
        </p:txBody>
      </p:sp>
      <p:sp>
        <p:nvSpPr>
          <p:cNvPr id="15" name="TextBox 110" descr=" 156"/>
          <p:cNvSpPr txBox="1"/>
          <p:nvPr/>
        </p:nvSpPr>
        <p:spPr>
          <a:xfrm>
            <a:off x="5256584" y="1350876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LOC1_right</a:t>
            </a:r>
          </a:p>
        </p:txBody>
      </p:sp>
      <p:sp>
        <p:nvSpPr>
          <p:cNvPr id="16" name="TextBox 76" descr=" 88"/>
          <p:cNvSpPr txBox="1"/>
          <p:nvPr/>
        </p:nvSpPr>
        <p:spPr>
          <a:xfrm>
            <a:off x="6624737" y="4415902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LOC2_left</a:t>
            </a:r>
          </a:p>
        </p:txBody>
      </p:sp>
      <p:sp>
        <p:nvSpPr>
          <p:cNvPr id="18" name="TextBox 110" descr=" 156"/>
          <p:cNvSpPr txBox="1"/>
          <p:nvPr/>
        </p:nvSpPr>
        <p:spPr>
          <a:xfrm>
            <a:off x="6624736" y="4014321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LOC2_right</a:t>
            </a:r>
          </a:p>
        </p:txBody>
      </p:sp>
      <p:sp>
        <p:nvSpPr>
          <p:cNvPr id="19" name="TextBox 76" descr=" 88"/>
          <p:cNvSpPr txBox="1"/>
          <p:nvPr/>
        </p:nvSpPr>
        <p:spPr>
          <a:xfrm>
            <a:off x="2520281" y="1598333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LOC5_left</a:t>
            </a:r>
          </a:p>
        </p:txBody>
      </p:sp>
      <p:sp>
        <p:nvSpPr>
          <p:cNvPr id="21" name="TextBox 110" descr=" 156"/>
          <p:cNvSpPr txBox="1"/>
          <p:nvPr/>
        </p:nvSpPr>
        <p:spPr>
          <a:xfrm>
            <a:off x="2520280" y="1196752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LOC5_right</a:t>
            </a:r>
          </a:p>
        </p:txBody>
      </p:sp>
      <p:sp>
        <p:nvSpPr>
          <p:cNvPr id="22" name="TextBox 35" descr=" 36"/>
          <p:cNvSpPr txBox="1"/>
          <p:nvPr/>
        </p:nvSpPr>
        <p:spPr>
          <a:xfrm>
            <a:off x="5340692" y="2169076"/>
            <a:ext cx="73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DP1</a:t>
            </a:r>
          </a:p>
        </p:txBody>
      </p:sp>
      <p:sp>
        <p:nvSpPr>
          <p:cNvPr id="23" name="TextBox 35" descr=" 36"/>
          <p:cNvSpPr txBox="1"/>
          <p:nvPr/>
        </p:nvSpPr>
        <p:spPr>
          <a:xfrm>
            <a:off x="6024990" y="4301710"/>
            <a:ext cx="73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DP2</a:t>
            </a:r>
          </a:p>
        </p:txBody>
      </p:sp>
      <p:sp>
        <p:nvSpPr>
          <p:cNvPr id="24" name="TextBox 35" descr=" 36"/>
          <p:cNvSpPr txBox="1"/>
          <p:nvPr/>
        </p:nvSpPr>
        <p:spPr>
          <a:xfrm>
            <a:off x="4003732" y="5579416"/>
            <a:ext cx="73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DP3</a:t>
            </a:r>
          </a:p>
        </p:txBody>
      </p:sp>
      <p:sp>
        <p:nvSpPr>
          <p:cNvPr id="25" name="TextBox 76" descr=" 88"/>
          <p:cNvSpPr txBox="1"/>
          <p:nvPr/>
        </p:nvSpPr>
        <p:spPr>
          <a:xfrm>
            <a:off x="3672292" y="6284314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LOC3_left</a:t>
            </a:r>
          </a:p>
        </p:txBody>
      </p:sp>
      <p:sp>
        <p:nvSpPr>
          <p:cNvPr id="26" name="TextBox 110" descr=" 156"/>
          <p:cNvSpPr txBox="1"/>
          <p:nvPr/>
        </p:nvSpPr>
        <p:spPr>
          <a:xfrm>
            <a:off x="3672291" y="5882733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LOC3_right</a:t>
            </a:r>
          </a:p>
        </p:txBody>
      </p:sp>
      <p:sp>
        <p:nvSpPr>
          <p:cNvPr id="27" name="TextBox 35" descr=" 36"/>
          <p:cNvSpPr txBox="1"/>
          <p:nvPr/>
        </p:nvSpPr>
        <p:spPr>
          <a:xfrm>
            <a:off x="2145734" y="4137020"/>
            <a:ext cx="73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DP4</a:t>
            </a:r>
          </a:p>
        </p:txBody>
      </p:sp>
      <p:sp>
        <p:nvSpPr>
          <p:cNvPr id="28" name="TextBox 35" descr=" 36"/>
          <p:cNvSpPr txBox="1"/>
          <p:nvPr/>
        </p:nvSpPr>
        <p:spPr>
          <a:xfrm>
            <a:off x="3033828" y="1988696"/>
            <a:ext cx="73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DP5</a:t>
            </a:r>
          </a:p>
        </p:txBody>
      </p:sp>
      <p:sp>
        <p:nvSpPr>
          <p:cNvPr id="29" name="TextBox 76" descr=" 88"/>
          <p:cNvSpPr txBox="1"/>
          <p:nvPr/>
        </p:nvSpPr>
        <p:spPr>
          <a:xfrm>
            <a:off x="576065" y="4280047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LOC4_left</a:t>
            </a:r>
          </a:p>
        </p:txBody>
      </p:sp>
      <p:sp>
        <p:nvSpPr>
          <p:cNvPr id="30" name="TextBox 110" descr=" 156"/>
          <p:cNvSpPr txBox="1"/>
          <p:nvPr/>
        </p:nvSpPr>
        <p:spPr>
          <a:xfrm>
            <a:off x="576064" y="3878466"/>
            <a:ext cx="212372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LOC4_right</a:t>
            </a:r>
          </a:p>
        </p:txBody>
      </p:sp>
    </p:spTree>
    <p:extLst>
      <p:ext uri="{BB962C8B-B14F-4D97-AF65-F5344CB8AC3E}">
        <p14:creationId xmlns:p14="http://schemas.microsoft.com/office/powerpoint/2010/main" val="1781691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Supervisor reduction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840990"/>
            <a:ext cx="5508587" cy="67342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016970"/>
            <a:ext cx="6486012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5" y="3798847"/>
            <a:ext cx="5595173" cy="31939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523970"/>
            <a:ext cx="7182522" cy="31939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278471"/>
            <a:ext cx="632246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503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3" descr=" 4"/>
          <p:cNvSpPr/>
          <p:nvPr/>
        </p:nvSpPr>
        <p:spPr>
          <a:xfrm>
            <a:off x="1691680" y="380986"/>
            <a:ext cx="6696744" cy="2952328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14388"/>
            <a:ext cx="809497" cy="258682"/>
          </a:xfrm>
          <a:prstGeom prst="rect">
            <a:avLst/>
          </a:prstGeom>
        </p:spPr>
      </p:pic>
      <p:sp>
        <p:nvSpPr>
          <p:cNvPr id="45" name="弧形 44"/>
          <p:cNvSpPr/>
          <p:nvPr/>
        </p:nvSpPr>
        <p:spPr>
          <a:xfrm rot="5400000">
            <a:off x="3364177" y="-110321"/>
            <a:ext cx="3270535" cy="1629648"/>
          </a:xfrm>
          <a:prstGeom prst="arc">
            <a:avLst>
              <a:gd name="adj1" fmla="val 15087922"/>
              <a:gd name="adj2" fmla="val 158107"/>
            </a:avLst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8" name="直接连接符 47"/>
          <p:cNvCxnSpPr/>
          <p:nvPr/>
        </p:nvCxnSpPr>
        <p:spPr>
          <a:xfrm flipV="1">
            <a:off x="5125199" y="1614388"/>
            <a:ext cx="3191217" cy="740990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50"/>
          <p:cNvSpPr/>
          <p:nvPr/>
        </p:nvSpPr>
        <p:spPr>
          <a:xfrm flipV="1">
            <a:off x="6588224" y="4917085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6" name="Oval 50"/>
          <p:cNvSpPr/>
          <p:nvPr/>
        </p:nvSpPr>
        <p:spPr>
          <a:xfrm flipV="1">
            <a:off x="3079817" y="5565157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Oval 50"/>
          <p:cNvSpPr/>
          <p:nvPr/>
        </p:nvSpPr>
        <p:spPr>
          <a:xfrm flipV="1">
            <a:off x="4718013" y="4797152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8" name="Oval 50"/>
          <p:cNvSpPr/>
          <p:nvPr/>
        </p:nvSpPr>
        <p:spPr>
          <a:xfrm flipV="1">
            <a:off x="4718013" y="6213229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Oval 50"/>
          <p:cNvSpPr/>
          <p:nvPr/>
        </p:nvSpPr>
        <p:spPr>
          <a:xfrm flipV="1">
            <a:off x="6588224" y="6013867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0" name="Straight Arrow Connector 84" descr=" 136"/>
          <p:cNvCxnSpPr/>
          <p:nvPr/>
        </p:nvCxnSpPr>
        <p:spPr>
          <a:xfrm flipH="1">
            <a:off x="2441000" y="5739954"/>
            <a:ext cx="618832" cy="5223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84" descr=" 136"/>
          <p:cNvCxnSpPr>
            <a:stCxn id="57" idx="2"/>
            <a:endCxn id="56" idx="6"/>
          </p:cNvCxnSpPr>
          <p:nvPr/>
        </p:nvCxnSpPr>
        <p:spPr>
          <a:xfrm flipH="1">
            <a:off x="3439857" y="4977172"/>
            <a:ext cx="1278156" cy="76800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84" descr=" 136"/>
          <p:cNvCxnSpPr>
            <a:stCxn id="58" idx="2"/>
            <a:endCxn id="56" idx="6"/>
          </p:cNvCxnSpPr>
          <p:nvPr/>
        </p:nvCxnSpPr>
        <p:spPr>
          <a:xfrm flipH="1" flipV="1">
            <a:off x="3439857" y="5745177"/>
            <a:ext cx="1278156" cy="64807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84" descr=" 136"/>
          <p:cNvCxnSpPr/>
          <p:nvPr/>
        </p:nvCxnSpPr>
        <p:spPr>
          <a:xfrm flipH="1" flipV="1">
            <a:off x="5078053" y="4977172"/>
            <a:ext cx="1510171" cy="8064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84" descr=" 136"/>
          <p:cNvCxnSpPr>
            <a:stCxn id="59" idx="1"/>
            <a:endCxn id="58" idx="6"/>
          </p:cNvCxnSpPr>
          <p:nvPr/>
        </p:nvCxnSpPr>
        <p:spPr>
          <a:xfrm flipH="1">
            <a:off x="5078053" y="6321180"/>
            <a:ext cx="1562898" cy="72069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84" descr=" 136"/>
          <p:cNvCxnSpPr>
            <a:stCxn id="47" idx="0"/>
            <a:endCxn id="59" idx="4"/>
          </p:cNvCxnSpPr>
          <p:nvPr/>
        </p:nvCxnSpPr>
        <p:spPr>
          <a:xfrm>
            <a:off x="6768244" y="5277125"/>
            <a:ext cx="0" cy="73674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84" descr=" 136"/>
          <p:cNvCxnSpPr>
            <a:stCxn id="59" idx="2"/>
            <a:endCxn id="57" idx="7"/>
          </p:cNvCxnSpPr>
          <p:nvPr/>
        </p:nvCxnSpPr>
        <p:spPr>
          <a:xfrm flipH="1" flipV="1">
            <a:off x="5025326" y="5104465"/>
            <a:ext cx="1562898" cy="10894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84" descr=" 136"/>
          <p:cNvCxnSpPr>
            <a:stCxn id="47" idx="1"/>
            <a:endCxn id="58" idx="5"/>
          </p:cNvCxnSpPr>
          <p:nvPr/>
        </p:nvCxnSpPr>
        <p:spPr>
          <a:xfrm flipH="1">
            <a:off x="5025326" y="5224398"/>
            <a:ext cx="1615625" cy="104155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34" y="5286156"/>
            <a:ext cx="1610074" cy="260912"/>
          </a:xfrm>
          <a:prstGeom prst="rect">
            <a:avLst/>
          </a:prstGeom>
        </p:spPr>
      </p:pic>
      <p:sp>
        <p:nvSpPr>
          <p:cNvPr id="78" name="Right Arrow 8"/>
          <p:cNvSpPr/>
          <p:nvPr/>
        </p:nvSpPr>
        <p:spPr>
          <a:xfrm rot="5400000">
            <a:off x="584482" y="3465004"/>
            <a:ext cx="936104" cy="43204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 rot="783587">
            <a:off x="2561818" y="615366"/>
            <a:ext cx="1241526" cy="2484031"/>
          </a:xfrm>
          <a:prstGeom prst="arc">
            <a:avLst>
              <a:gd name="adj1" fmla="val 15709374"/>
              <a:gd name="adj2" fmla="val 4903008"/>
            </a:avLst>
          </a:prstGeom>
          <a:noFill/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弧形 27"/>
          <p:cNvSpPr/>
          <p:nvPr/>
        </p:nvSpPr>
        <p:spPr>
          <a:xfrm rot="16679742">
            <a:off x="3423252" y="1560632"/>
            <a:ext cx="2229482" cy="3870821"/>
          </a:xfrm>
          <a:prstGeom prst="arc">
            <a:avLst>
              <a:gd name="adj1" fmla="val 16847038"/>
              <a:gd name="adj2" fmla="val 4298369"/>
            </a:avLst>
          </a:prstGeom>
          <a:noFill/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52</a:t>
            </a:fld>
            <a:endParaRPr lang="en-CA"/>
          </a:p>
        </p:txBody>
      </p:sp>
      <p:pic>
        <p:nvPicPr>
          <p:cNvPr id="26" name="図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960" y="3605074"/>
            <a:ext cx="6509427" cy="776047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620688"/>
            <a:ext cx="1556553" cy="31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0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 animBg="1"/>
      <p:bldP spid="56" grpId="0" animBg="1"/>
      <p:bldP spid="57" grpId="0" animBg="1"/>
      <p:bldP spid="58" grpId="0" animBg="1"/>
      <p:bldP spid="59" grpId="0" animBg="1"/>
      <p:bldP spid="78" grpId="0" animBg="1"/>
      <p:bldP spid="27" grpId="0" animBg="1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272.25"/>
  <p:tag name="LATEXADDIN" val="\documentclass{article}&#10;\usepackage{amsmath}&#10;\pagestyle{empty}&#10;\begin{document}&#10;&#10;${\bf SUP}$&#10;&#10;\end{document}"/>
  <p:tag name="IGUANATEXSIZE" val="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48.75"/>
  <p:tag name="LATEXADDIN" val="\documentclass{article}&#10;\usepackage{amsmath}&#10;\pagestyle{empty}&#10;\begin{document}&#10;&#10;${\bf LOC}_\sigma$&#10;&#10;\end{document}"/>
  <p:tag name="IGUANATEXSIZE" val="26"/>
  <p:tag name="IGUANATEXCURSOR" val="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1"/>
  <p:tag name="ORIGINALWIDTH" val="2306.25"/>
  <p:tag name="LATEXADDIN" val="\documentclass{article}&#10;\usepackage{amsmath}&#10;\usepackage{color}&#10;\pagestyle{empty}&#10;\begin{document}&#10;&#10;{\color{red} control cover} based on controllable&#10;&#10;event $\sigma$'s control and marking information&#10;&#10;\end{document}"/>
  <p:tag name="IGUANATEXSIZE" val="26"/>
  <p:tag name="IGUANATEXCURSOR" val="18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57"/>
  <p:tag name="LATEXADDIN" val="\documentclass{article}&#10;\usepackage{amsmath}&#10;\pagestyle{empty}&#10;\begin{document}&#10;&#10;$\sigma \in \Sigma_c$&#10;&#10;\end{document}"/>
  <p:tag name="IGUANATEXSIZE" val="26"/>
  <p:tag name="IGUANATEXCURSOR" val="10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201.5"/>
  <p:tag name="LATEXADDIN" val="\documentclass{article}&#10;\usepackage{amsmath}&#10;\usepackage{color}&#10;\pagestyle{empty}&#10;\begin{document}&#10;&#10;local controller ${\bf LOC}_\sigma$&#10;\end{document}"/>
  <p:tag name="IGUANATEXSIZE" val="20"/>
  <p:tag name="IGUANATEXCURSOR" val="12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460.75"/>
  <p:tag name="LATEXADDIN" val="\documentclass{article}&#10;\usepackage{amsmath}&#10;\usepackage{color}&#10;\pagestyle{empty}&#10;\begin{document}&#10;&#10;${\bf LOC}_\sigma=(Y,\Sigma,\eta,y_0,Y_m)$ &#10;is {\color{blue} deterministic}, i.e.&#10;&#10;$(\forall y \in Y)(\forall \alpha \in \Sigma) |\eta(y,\alpha)|=1$&#10; &#10;&#10;\end{document}"/>
  <p:tag name="IGUANATEXSIZE" val="20"/>
  <p:tag name="IGUANATEXCURSOR" val="11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409"/>
  <p:tag name="LATEXADDIN" val="\documentclass{article}&#10;\usepackage{amsmath}&#10;\usepackage{color}&#10;\pagestyle{empty}&#10;\begin{document}&#10;&#10;${\bf LOC}_\sigma=(Y,\Sigma,\eta,y_0,Y_m)$ &#10;is {\color{blue} nonblocking}, i.e.&#10;&#10;$\overline{L_m({\bf LOC}_\sigma)} = L({\bf LOC}_\sigma)$&#10; &#10;&#10;\end{document}"/>
  <p:tag name="IGUANATEXSIZE" val="20"/>
  <p:tag name="IGUANATEXCURSOR" val="23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949"/>
  <p:tag name="LATEXADDIN" val="\documentclass{article}&#10;\usepackage{amsmath}&#10;\usepackage{color}&#10;\pagestyle{empty}&#10;\begin{document}&#10;&#10;Let ${\bf G} = (Q, \Sigma_c \dot\cup \Sigma_u, \delta, q_0, Q_m)$ be a plant,&#10;&#10;and ${\bf SUP}= (X, \Sigma_c \dot\cup \Sigma_u, \xi, x_0, X_m)$ a supervisor for {\bf G}.&#10;&#10;&#10;\end{document}"/>
  <p:tag name="IGUANATEXSIZE" val="20"/>
  <p:tag name="IGUANATEXCURSOR" val="27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"/>
  <p:tag name="ORIGINALWIDTH" val="2539.5"/>
  <p:tag name="LATEXADDIN" val="\documentclass{article}&#10;\usepackage{amsmath}&#10;\usepackage{color}&#10;\pagestyle{empty}&#10;\begin{document}&#10;&#10;&#10;Construct {\color{blue} local controllers} ${\bf LOC}_{\sigma_1},...,&#10;{\bf LOC}_{\sigma_k}$.&#10;&#10;&#10;\end{document}"/>
  <p:tag name="IGUANATEXSIZE" val="20"/>
  <p:tag name="IGUANATEXCURSOR" val="19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"/>
  <p:tag name="ORIGINALWIDTH" val="2495.25"/>
  <p:tag name="LATEXADDIN" val="\documentclass{article}&#10;\usepackage{amsmath}&#10;\usepackage{color}&#10;\pagestyle{empty}&#10;\begin{document}&#10;&#10;$L({\bf SUP}) = {\color{red} L({\bf LOC}_{\sigma_1}) || \cdots || L({\bf LOC}_{\sigma_k})} || L({\bf G})$  &#10;&#10;&#10;&#10;\end{document}"/>
  <p:tag name="IGUANATEXSIZE" val="20"/>
  <p:tag name="IGUANATEXCURSOR" val="1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"/>
  <p:tag name="ORIGINALWIDTH" val="2873.25"/>
  <p:tag name="LATEXADDIN" val="\documentclass{article}&#10;\usepackage{amsmath}&#10;\usepackage{color}&#10;\pagestyle{empty}&#10;\begin{document}&#10;&#10;$L_m({\bf SUP}) = {\color{red}L_m({\bf LOC}_{\sigma_1}) || \cdots || L_m({\bf LOC}_{\sigma_k})} || L_m({\bf G})$  &#10;&#10;&#10;&#10;\end{document}"/>
  <p:tag name="IGUANATEXSIZE" val="20"/>
  <p:tag name="IGUANATEXCURSOR" val="19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48.25"/>
  <p:tag name="LATEXADDIN" val="\documentclass{article}&#10;\usepackage{amsmath}&#10;\usepackage{color}&#10;\pagestyle{empty}&#10;\begin{document}&#10;&#10;&#10;Let $\Sigma_c= \{\sigma_1,...,\sigma_k\}$.&#10;&#10;\end{document}"/>
  <p:tag name="IGUANATEXSIZE" val="20"/>
  <p:tag name="IGUANATEXCURSOR" val="10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46.5"/>
  <p:tag name="LATEXADDIN" val="\documentclass{article}&#10;\usepackage{amsmath}&#10;\usepackage{color}&#10;\pagestyle{empty}&#10;\begin{document}&#10;&#10;&#10;{\color{red} Main result:} &#10;&#10;\end{document}"/>
  <p:tag name="IGUANATEXSIZE" val="20"/>
  <p:tag name="IGUANATEXCURSOR" val="12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71"/>
  <p:tag name="LATEXADDIN" val="\documentclass{article}&#10;\usepackage{amsmath}&#10;\usepackage{color}&#10;\usepackage{amssymb}&#10;\pagestyle{empty}&#10;\begin{document}&#10;&#10;$\{{\bf LOC}_1,..., {\bf LOC}_k\}$ &#10;= localize(${\bf PLANT}$, {\bf SUP}) &#10;&#10;\end{document}"/>
  <p:tag name="IGUANATEXSIZE" val="20"/>
  <p:tag name="IGUANATEXCURSOR" val="14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3.75"/>
  <p:tag name="ORIGINALWIDTH" val="2356.5"/>
  <p:tag name="LATEXADDIN" val="\documentclass{article}&#10;\usepackage{amsmath}&#10;\usepackage{color}&#10;\usepackage{amssymb}&#10;\pagestyle{empty}&#10;\begin{document}&#10;&#10;{\bf TEST} = sync(${\bf LOC}_1,...,{\bf LOC}_k,{\bf PLANT}$)&#10;&#10;{\it true} = isomorph({\bf TEST}, {\bf SUP})&#10;\end{document}"/>
  <p:tag name="IGUANATEXSIZE" val="20"/>
  <p:tag name="IGUANATEXCURSOR" val="1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24.25"/>
  <p:tag name="LATEXADDIN" val="\documentclass{article}&#10;\usepackage{amsmath}&#10;\usepackage{color}&#10;\pagestyle{empty}&#10;\begin{document}&#10;&#10;${\bf PLANT} = {\bf M1} || {\bf M2} || {\bf TU} $&#10;&#10;\end{document}"/>
  <p:tag name="IGUANATEXSIZE" val="20"/>
  <p:tag name="IGUANATEXCURSOR" val="14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&#10;{\bf SUP}&#10;&#10;&#10;&#10;\end{document}"/>
  <p:tag name="IGUANATEXSIZE" val="20"/>
  <p:tag name="IGUANATEXCURSOR" val="10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33.75"/>
  <p:tag name="LATEXADDIN" val="\documentclass{article}&#10;\usepackage{amsmath}&#10;\usepackage{color}&#10;\pagestyle{empty}&#10;\begin{document}&#10;&#10;${\bf LOC}_1$&#10;&#10;&#10;&#10;\end{document}"/>
  <p:tag name="IGUANATEXSIZE" val="20"/>
  <p:tag name="IGUANATEXCURSOR" val="10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7.5"/>
  <p:tag name="LATEXADDIN" val="\documentclass{article}&#10;\usepackage{amsmath}&#10;\usepackage{color}&#10;\pagestyle{empty}&#10;\begin{document}&#10;&#10;${\bf LOC}_3$&#10;&#10;&#10;&#10;\end{document}"/>
  <p:tag name="IGUANATEXSIZE" val="20"/>
  <p:tag name="IGUANATEXCURSOR" val="1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LATEXADDIN" val="\documentclass{article}&#10;\usepackage{amsmath}&#10;\usepackage{color}&#10;\pagestyle{empty}&#10;\begin{document}&#10;&#10;${\bf LOC}_5$&#10;&#10;&#10;&#10;\end{document}"/>
  <p:tag name="IGUANATEXSIZE" val="20"/>
  <p:tag name="IGUANATEXCURSOR" val="11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12.25"/>
  <p:tag name="LATEXADDIN" val="\documentclass{article}&#10;\usepackage{amsmath}&#10;\usepackage{color}&#10;\pagestyle{empty}&#10;\begin{document}&#10;&#10;${\bf MACH1}$&#10;&#10;\end{document}"/>
  <p:tag name="IGUANATEXSIZE" val="20"/>
  <p:tag name="IGUANATEXCURSOR" val="1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45.75"/>
  <p:tag name="LATEXADDIN" val="\documentclass{article}&#10;\usepackage{amsmath}&#10;\usepackage{color}&#10;\pagestyle{empty}&#10;\begin{document}&#10;&#10;$\Sigma_c = \{11,21\}$, $\Sigma_u = \{10,20\}$&#10;&#10;\end{document}"/>
  <p:tag name="IGUANATEXSIZE" val="20"/>
  <p:tag name="IGUANATEXCURSOR" val="13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15.25"/>
  <p:tag name="LATEXADDIN" val="\documentclass{article}&#10;\usepackage{amsmath}&#10;\usepackage{color}&#10;\pagestyle{empty}&#10;\begin{document}&#10;&#10;${\bf MACH2}$&#10;&#10;\end{document}"/>
  <p:tag name="IGUANATEXSIZE" val="20"/>
  <p:tag name="IGUANATEXCURSOR" val="1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65"/>
  <p:tag name="LATEXADDIN" val="\documentclass{article}&#10;\usepackage{amsmath}&#10;\usepackage{color}&#10;\pagestyle{empty}&#10;\begin{document}&#10;&#10;Plant: {\bf PLANT} $=$ {\bf MACH1} $||$ {\bf MACH2} &#10;&#10;&#10;&#10;&#10;\end{document}"/>
  <p:tag name="IGUANATEXSIZE" val="20"/>
  <p:tag name="IGUANATEXCURSOR" val="15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2259.75"/>
  <p:tag name="LATEXADDIN" val="\documentclass{article}&#10;\usepackage{amsmath}&#10;\usepackage{color}&#10;\pagestyle{empty}&#10;\begin{document}&#10;&#10;Specification: &#10;&#10;Protect buffer against overflow/underflow&#10;&#10;&#10;&#10;\end{document}"/>
  <p:tag name="IGUANATEXSIZE" val="20"/>
  <p:tag name="IGUANATEXCURSOR" val="11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85.5"/>
  <p:tag name="LATEXADDIN" val="\documentclass{article}&#10;\usepackage{amsmath}&#10;\usepackage{color}&#10;\pagestyle{empty}&#10;\begin{document}&#10;&#10;{\bf E}&#10;&#10;\end{document}"/>
  <p:tag name="IGUANATEXSIZE" val="20"/>
  <p:tag name="IGUANATEXCURSOR" val="10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21.75"/>
  <p:tag name="LATEXADDIN" val="\documentclass{article}&#10;\usepackage{amsmath}&#10;\usepackage{color}&#10;\pagestyle{empty}&#10;\begin{document}&#10;&#10;Supervisor {\bf SUP}:&#10;&#10;&#10;\end{document}"/>
  <p:tag name="IGUANATEXSIZE" val="20"/>
  <p:tag name="IGUANATEXCURSOR" val="11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59"/>
  <p:tag name="LATEXADDIN" val="\documentclass{article}&#10;\usepackage{amsmath}&#10;\usepackage{color}&#10;\pagestyle{empty}&#10;\begin{document}&#10;&#10;{\bf LOC11}:&#10;&#10;&#10;\end{document}"/>
  <p:tag name="IGUANATEXSIZE" val="20"/>
  <p:tag name="IGUANATEXCURSOR" val="11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59"/>
  <p:tag name="LATEXADDIN" val="\documentclass{article}&#10;\usepackage{amsmath}&#10;\usepackage{color}&#10;\pagestyle{empty}&#10;\begin{document}&#10;&#10;{\bf LOC21}:&#10;&#10;&#10;\end{document}"/>
  <p:tag name="IGUANATEXSIZE" val="20"/>
  <p:tag name="IGUANATEXCURSOR" val="10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0"/>
  <p:tag name="LATEXADDIN" val="\documentclass{article}&#10;\usepackage{amsmath}&#10;\usepackage{color}&#10;\pagestyle{empty}&#10;\begin{document}&#10;&#10;$\Sigma_c = \{11,21\}$&#10;&#10;\end{document}"/>
  <p:tag name="IGUANATEXSIZE" val="20"/>
  <p:tag name="IGUANATEXCURSOR" val="11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001.25"/>
  <p:tag name="LATEXADDIN" val="\documentclass{article}&#10;\usepackage{amsmath}&#10;\usepackage{color}&#10;\pagestyle{empty}&#10;\begin{document}&#10;&#10;Plant components:&#10;&#10;&#10;&#10;\end{document}"/>
  <p:tag name="IGUANATEXSIZE" val="20"/>
  <p:tag name="IGUANATEXCURSOR" val="1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3490.5"/>
  <p:tag name="LATEXADDIN" val="\documentclass{article}&#10;\usepackage{amsmath}&#10;\usepackage{color}&#10;\pagestyle{empty}&#10;\begin{document}&#10;&#10;Specification: &#10;&#10;1. Only one agent can use resource at a time ({\color{blue} mutual exclusion})&#10;&#10;&#10;&#10;\end{document}"/>
  <p:tag name="IGUANATEXSIZE" val="20"/>
  <p:tag name="IGUANATEXCURSOR" val="12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"/>
  <p:tag name="ORIGINALWIDTH" val="3491.25"/>
  <p:tag name="LATEXADDIN" val="\documentclass{article}&#10;\usepackage{amsmath}&#10;\usepackage{color}&#10;\pagestyle{empty}&#10;\begin{document}&#10;&#10;Specifications: &#10;&#10;1. Only one agent can use resource at a time ({\color{blue} mutual exclusion})&#10;&#10;2. Who makes a request first, who uses resource first ({\color{blue} fairness})&#10;&#10;&#10;&#10;\end{document}"/>
  <p:tag name="IGUANATEXSIZE" val="20"/>
  <p:tag name="IGUANATEXCURSOR" val="27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&#10;&#10;&#10;&#10;\end{document}"/>
  <p:tag name="IGUANATEXSIZE" val="20"/>
  <p:tag name="IGUANATEXCURSOR" val="1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59"/>
  <p:tag name="LATEXADDIN" val="\documentclass{article}&#10;\usepackage{amsmath}&#10;\usepackage{color}&#10;\pagestyle{empty}&#10;\begin{document}&#10;&#10;{\bf LOC11}:&#10;&#10;&#10;\end{document}"/>
  <p:tag name="IGUANATEXSIZE" val="20"/>
  <p:tag name="IGUANATEXCURSOR" val="11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59"/>
  <p:tag name="LATEXADDIN" val="\documentclass{article}&#10;\usepackage{amsmath}&#10;\usepackage{color}&#10;\pagestyle{empty}&#10;\begin{document}&#10;&#10;{\bf LOC21}:&#10;&#10;&#10;\end{document}"/>
  <p:tag name="IGUANATEXSIZE" val="20"/>
  <p:tag name="IGUANATEXCURSOR" val="10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8.75"/>
  <p:tag name="ORIGINALWIDTH" val="539.25"/>
  <p:tag name="LATEXADDIN" val="\documentclass{article}&#10;\usepackage{amsmath}&#10;\usepackage{color}&#10;\pagestyle{empty}&#10;\begin{document}&#10;&#10;${\bf DP}i:$ &#10;&#10;$i=1,...,5$&#10;&#10;&#10;\end{document}"/>
  <p:tag name="IGUANATEXSIZE" val="20"/>
  <p:tag name="IGUANATEXCURSOR" val="11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8.75"/>
  <p:tag name="ORIGINALWIDTH" val="539.25"/>
  <p:tag name="LATEXADDIN" val="\documentclass{article}&#10;\usepackage{amsmath}&#10;\usepackage{color}&#10;\pagestyle{empty}&#10;\begin{document}&#10;&#10;${\bf DP}i:$ &#10;&#10;$i=1,...,5$&#10;&#10;&#10;\end{document}"/>
  <p:tag name="IGUANATEXSIZE" val="20"/>
  <p:tag name="IGUANATEXCURSOR" val="1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24.75"/>
  <p:tag name="LATEXADDIN" val="\documentclass{article}&#10;\usepackage{amsmath}&#10;\usepackage{color}&#10;\pagestyle{empty}&#10;\begin{document}&#10;&#10;${\bf PLANT} = {\bf DP}1 || \cdots || {\bf DP}5 $ &#10;&#10;&#10;\end{document}"/>
  <p:tag name="IGUANATEXSIZE" val="20"/>
  <p:tag name="IGUANATEXCURSOR" val="14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324"/>
  <p:tag name="LATEXADDIN" val="\documentclass{article}&#10;\usepackage{amsmath}&#10;\usepackage{color}&#10;\pagestyle{empty}&#10;\begin{document}&#10;&#10;${\bf DP}1:$&#10;&#10;&#10;\end{document}"/>
  <p:tag name="IGUANATEXSIZE" val="20"/>
  <p:tag name="IGUANATEXCURSOR" val="11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324"/>
  <p:tag name="LATEXADDIN" val="\documentclass{article}&#10;\usepackage{amsmath}&#10;\usepackage{color}&#10;\pagestyle{empty}&#10;\begin{document}&#10;&#10;${\bf DP}1:$&#10;&#10;&#10;\end{document}"/>
  <p:tag name="IGUANATEXSIZE" val="20"/>
  <p:tag name="IGUANATEXCURSOR" val="11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324"/>
  <p:tag name="LATEXADDIN" val="\documentclass{article}&#10;\usepackage{amsmath}&#10;\usepackage{color}&#10;\pagestyle{empty}&#10;\begin{document}&#10;&#10;${\bf DP}1:$&#10;&#10;&#10;\end{document}"/>
  <p:tag name="IGUANATEXSIZE" val="20"/>
  <p:tag name="IGUANATEXCURSOR" val="11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2.5"/>
  <p:tag name="ORIGINALWIDTH" val="2147.25"/>
  <p:tag name="LATEXADDIN" val="\documentclass{article}&#10;\usepackage{amsmath}&#10;\usepackage{color}&#10;\pagestyle{empty}&#10;\begin{document}&#10;&#10;Can we reduce the state size of {\bf SUP}, &#10;&#10;while maintaining correct control logic?&#10;&#10;\end{document}"/>
  <p:tag name="IGUANATEXSIZE" val="20"/>
  <p:tag name="IGUANATEXCURSOR" val="14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28.25"/>
  <p:tag name="LATEXADDIN" val="\documentclass{article}&#10;\usepackage{amsmath}&#10;\usepackage{color}&#10;\usepackage{amssymb}&#10;\pagestyle{empty}&#10;\begin{document}&#10;&#10;Find {\bf SIMSUP} s.t. {\color{blue} &#10;$|{\bf SIMSUP}| \ll |{\bf SUP}|$} and &#10;&#10;&#10;\end{document}"/>
  <p:tag name="IGUANATEXSIZE" val="20"/>
  <p:tag name="IGUANATEXCURSOR" val="14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81"/>
  <p:tag name="LATEXADDIN" val="\documentclass{article}&#10;\usepackage{amsmath}&#10;\usepackage{color}&#10;\usepackage{amssymb}&#10;\pagestyle{empty}&#10;\begin{document}&#10;&#10;{\color{blue} &#10;$L({\bf SIMSUP}) \cap L({\bf PLANT}) = L({\bf SUP})$}&#10;&#10;\end{document}"/>
  <p:tag name="IGUANATEXSIZE" val="20"/>
  <p:tag name="IGUANATEXCURSOR" val="18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99.75"/>
  <p:tag name="LATEXADDIN" val="\documentclass{article}&#10;\usepackage{amsmath}&#10;\usepackage{color}&#10;\usepackage{amssymb}&#10;\pagestyle{empty}&#10;\begin{document}&#10;&#10;{\bf SIMSUP} = {\color{blue} supreduce}(${\bf PLANT}$, {\bf SUP}, {\bf SUP}.dat)&#10;&#10;\end{document}"/>
  <p:tag name="IGUANATEXSIZE" val="20"/>
  <p:tag name="IGUANATEXCURSOR" val="20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4.5"/>
  <p:tag name="LATEXADDIN" val="\documentclass{article}&#10;\usepackage{amsmath}&#10;\usepackage{color}&#10;\usepackage{amssymb}&#10;\pagestyle{empty}&#10;\begin{document}&#10;&#10;{\color{blue} &#10;$L_m({\bf SIMSUP}) \cap L_m({\bf PLANT}) = L_m({\bf SUP})$}&#10;&#10;\end{document}"/>
  <p:tag name="IGUANATEXSIZE" val="20"/>
  <p:tag name="IGUANATEXCURSOR" val="19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272.25"/>
  <p:tag name="LATEXADDIN" val="\documentclass{article}&#10;\usepackage{amsmath}&#10;\pagestyle{empty}&#10;\begin{document}&#10;&#10;${\bf SUP}$&#10;&#10;\end{document}"/>
  <p:tag name="IGUANATEXSIZE" val="2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41.5"/>
  <p:tag name="LATEXADDIN" val="\documentclass{article}&#10;\usepackage{amsmath}&#10;\pagestyle{empty}&#10;\begin{document}&#10;&#10;${\bf SIMSUP}$&#10;&#10;\end{document}"/>
  <p:tag name="IGUANATEXSIZE" val="26"/>
  <p:tag name="IGUANATEXCURSOR" val="9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1"/>
  <p:tag name="ORIGINALWIDTH" val="2189.25"/>
  <p:tag name="LATEXADDIN" val="\documentclass{article}&#10;\usepackage{amsmath}&#10;\usepackage{color}&#10;\pagestyle{empty}&#10;\begin{document}&#10;&#10;{\color{red} control cover} based on {\it all} controllable&#10;&#10;events' control and marking information&#10;&#10;\end{document}"/>
  <p:tag name="IGUANATEXSIZE" val="26"/>
  <p:tag name="IGUANATEXCURSOR" val="16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3.5"/>
  <p:tag name="LATEXADDIN" val="\documentclass{article}&#10;\usepackage{amsmath}&#10;\pagestyle{empty}&#10;\begin{document}&#10;&#10;{\it all} $\sigma \in \Sigma_c$&#10;&#10;\end{document}"/>
  <p:tag name="IGUANATEXSIZE" val="26"/>
  <p:tag name="IGUANATEXCURSOR" val="9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33605</TotalTime>
  <Words>1034</Words>
  <Application>Microsoft Macintosh PowerPoint</Application>
  <PresentationFormat>On-screen Show (4:3)</PresentationFormat>
  <Paragraphs>582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Courier New</vt:lpstr>
      <vt:lpstr>Wingdings</vt:lpstr>
      <vt:lpstr>Office Theme</vt:lpstr>
      <vt:lpstr>Custom Design</vt:lpstr>
      <vt:lpstr>Distributed Supervisory Control (continued)</vt:lpstr>
      <vt:lpstr>PowerPoint Presentation</vt:lpstr>
      <vt:lpstr>Example</vt:lpstr>
      <vt:lpstr>Note</vt:lpstr>
      <vt:lpstr>Localization result</vt:lpstr>
      <vt:lpstr>Localization in MatlabTCT</vt:lpstr>
      <vt:lpstr>Transfer Line</vt:lpstr>
      <vt:lpstr>Transfer Line</vt:lpstr>
      <vt:lpstr>Control actions of event 1 (M1)</vt:lpstr>
      <vt:lpstr>Control actions of event 3 (M2)</vt:lpstr>
      <vt:lpstr>Control actions of event 5 (TU)</vt:lpstr>
      <vt:lpstr>Transfer Line</vt:lpstr>
      <vt:lpstr>Small Factory</vt:lpstr>
      <vt:lpstr>Small Factory</vt:lpstr>
      <vt:lpstr>Small Factory</vt:lpstr>
      <vt:lpstr>Small Factory</vt:lpstr>
      <vt:lpstr>Small Factory</vt:lpstr>
      <vt:lpstr>Small Factory </vt:lpstr>
      <vt:lpstr>Resource allocation</vt:lpstr>
      <vt:lpstr>Resource allocation</vt:lpstr>
      <vt:lpstr>Resource allocation</vt:lpstr>
      <vt:lpstr>Resource allocation</vt:lpstr>
      <vt:lpstr>Resource allocation</vt:lpstr>
      <vt:lpstr>Resource allocation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Dining philosophers</vt:lpstr>
      <vt:lpstr>Supervisor reduction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674</cp:revision>
  <dcterms:created xsi:type="dcterms:W3CDTF">2012-09-17T19:21:51Z</dcterms:created>
  <dcterms:modified xsi:type="dcterms:W3CDTF">2020-07-16T01:44:54Z</dcterms:modified>
</cp:coreProperties>
</file>