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1.xml" ContentType="application/vnd.openxmlformats-officedocument.presentationml.notesSlide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handoutMasterIdLst>
    <p:handoutMasterId r:id="rId22"/>
  </p:handoutMasterIdLst>
  <p:sldIdLst>
    <p:sldId id="449" r:id="rId3"/>
    <p:sldId id="547" r:id="rId4"/>
    <p:sldId id="521" r:id="rId5"/>
    <p:sldId id="548" r:id="rId6"/>
    <p:sldId id="550" r:id="rId7"/>
    <p:sldId id="549" r:id="rId8"/>
    <p:sldId id="524" r:id="rId9"/>
    <p:sldId id="525" r:id="rId10"/>
    <p:sldId id="546" r:id="rId11"/>
    <p:sldId id="526" r:id="rId12"/>
    <p:sldId id="527" r:id="rId13"/>
    <p:sldId id="528" r:id="rId14"/>
    <p:sldId id="529" r:id="rId15"/>
    <p:sldId id="530" r:id="rId16"/>
    <p:sldId id="531" r:id="rId17"/>
    <p:sldId id="532" r:id="rId18"/>
    <p:sldId id="533" r:id="rId19"/>
    <p:sldId id="53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5" autoAdjust="0"/>
    <p:restoredTop sz="96208" autoAdjust="0"/>
  </p:normalViewPr>
  <p:slideViewPr>
    <p:cSldViewPr>
      <p:cViewPr varScale="1">
        <p:scale>
          <a:sx n="119" d="100"/>
          <a:sy n="119" d="100"/>
        </p:scale>
        <p:origin x="144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4" Type="http://schemas.openxmlformats.org/officeDocument/2006/relationships/image" Target="../media/image4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4" Type="http://schemas.openxmlformats.org/officeDocument/2006/relationships/image" Target="../media/image5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4" Type="http://schemas.openxmlformats.org/officeDocument/2006/relationships/image" Target="../media/image5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7" Type="http://schemas.openxmlformats.org/officeDocument/2006/relationships/image" Target="../media/image62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6" Type="http://schemas.openxmlformats.org/officeDocument/2006/relationships/image" Target="../media/image61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2FC24-B5B1-0A40-9220-2C9166D131EC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11F3D-84C3-E04C-8BF9-C0A0DCB876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0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6DA0D-6C61-0040-AABE-3E6D264D4214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F6456-F6D9-474D-A94F-BAB655D944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04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F6456-F6D9-474D-A94F-BAB655D9441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33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870A-EF7F-4D45-BADA-B886527F36CE}" type="datetimeFigureOut">
              <a:rPr lang="en-CA" smtClean="0"/>
              <a:pPr/>
              <a:t>2020-07-16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74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62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89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95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66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34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445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05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33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02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2012.12.14 (Friday)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/>
              <a:t>DES Workshop at CDC’12, Maui, HI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58883-0D4C-410F-A2FF-5938150B863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F1EF8-3B1E-5B40-B0AD-81CFE690B49A}" type="datetimeFigureOut">
              <a:rPr lang="en-US" smtClean="0"/>
              <a:pPr/>
              <a:t>7/16/20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5E96F-40F1-5641-87EA-B02C782E62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3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image" Target="../media/image4.png"/><Relationship Id="rId3" Type="http://schemas.openxmlformats.org/officeDocument/2006/relationships/tags" Target="../tags/tag3.xml"/><Relationship Id="rId21" Type="http://schemas.openxmlformats.org/officeDocument/2006/relationships/image" Target="../media/image7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3.png"/><Relationship Id="rId2" Type="http://schemas.openxmlformats.org/officeDocument/2006/relationships/tags" Target="../tags/tag2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image" Target="../media/image10.png"/><Relationship Id="rId5" Type="http://schemas.openxmlformats.org/officeDocument/2006/relationships/tags" Target="../tags/tag5.xml"/><Relationship Id="rId15" Type="http://schemas.openxmlformats.org/officeDocument/2006/relationships/image" Target="../media/image1.png"/><Relationship Id="rId23" Type="http://schemas.openxmlformats.org/officeDocument/2006/relationships/image" Target="../media/image9.png"/><Relationship Id="rId10" Type="http://schemas.openxmlformats.org/officeDocument/2006/relationships/tags" Target="../tags/tag10.xml"/><Relationship Id="rId19" Type="http://schemas.openxmlformats.org/officeDocument/2006/relationships/image" Target="../media/image5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tags" Target="../tags/tag16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5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14.png"/><Relationship Id="rId5" Type="http://schemas.openxmlformats.org/officeDocument/2006/relationships/tags" Target="../tags/tag18.xml"/><Relationship Id="rId10" Type="http://schemas.openxmlformats.org/officeDocument/2006/relationships/image" Target="../media/image13.png"/><Relationship Id="rId4" Type="http://schemas.openxmlformats.org/officeDocument/2006/relationships/tags" Target="../tags/tag17.xml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image" Target="../media/image18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35.xml"/><Relationship Id="rId18" Type="http://schemas.openxmlformats.org/officeDocument/2006/relationships/tags" Target="../tags/tag40.xml"/><Relationship Id="rId26" Type="http://schemas.openxmlformats.org/officeDocument/2006/relationships/image" Target="../media/image20.png"/><Relationship Id="rId21" Type="http://schemas.openxmlformats.org/officeDocument/2006/relationships/tags" Target="../tags/tag43.xml"/><Relationship Id="rId34" Type="http://schemas.openxmlformats.org/officeDocument/2006/relationships/image" Target="../media/image27.png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17" Type="http://schemas.openxmlformats.org/officeDocument/2006/relationships/tags" Target="../tags/tag39.xml"/><Relationship Id="rId25" Type="http://schemas.openxmlformats.org/officeDocument/2006/relationships/image" Target="../media/image19.png"/><Relationship Id="rId33" Type="http://schemas.openxmlformats.org/officeDocument/2006/relationships/image" Target="../media/image26.png"/><Relationship Id="rId38" Type="http://schemas.openxmlformats.org/officeDocument/2006/relationships/image" Target="../media/image31.png"/><Relationship Id="rId2" Type="http://schemas.openxmlformats.org/officeDocument/2006/relationships/tags" Target="../tags/tag24.xml"/><Relationship Id="rId16" Type="http://schemas.openxmlformats.org/officeDocument/2006/relationships/tags" Target="../tags/tag38.xml"/><Relationship Id="rId20" Type="http://schemas.openxmlformats.org/officeDocument/2006/relationships/tags" Target="../tags/tag42.xml"/><Relationship Id="rId29" Type="http://schemas.openxmlformats.org/officeDocument/2006/relationships/image" Target="../media/image1.png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24" Type="http://schemas.openxmlformats.org/officeDocument/2006/relationships/slideLayout" Target="../slideLayouts/slideLayout2.xml"/><Relationship Id="rId32" Type="http://schemas.openxmlformats.org/officeDocument/2006/relationships/image" Target="../media/image25.png"/><Relationship Id="rId37" Type="http://schemas.openxmlformats.org/officeDocument/2006/relationships/image" Target="../media/image30.png"/><Relationship Id="rId5" Type="http://schemas.openxmlformats.org/officeDocument/2006/relationships/tags" Target="../tags/tag27.xml"/><Relationship Id="rId15" Type="http://schemas.openxmlformats.org/officeDocument/2006/relationships/tags" Target="../tags/tag37.xml"/><Relationship Id="rId23" Type="http://schemas.openxmlformats.org/officeDocument/2006/relationships/tags" Target="../tags/tag45.xml"/><Relationship Id="rId28" Type="http://schemas.openxmlformats.org/officeDocument/2006/relationships/image" Target="../media/image22.png"/><Relationship Id="rId36" Type="http://schemas.openxmlformats.org/officeDocument/2006/relationships/image" Target="../media/image29.png"/><Relationship Id="rId10" Type="http://schemas.openxmlformats.org/officeDocument/2006/relationships/tags" Target="../tags/tag32.xml"/><Relationship Id="rId19" Type="http://schemas.openxmlformats.org/officeDocument/2006/relationships/tags" Target="../tags/tag41.xml"/><Relationship Id="rId31" Type="http://schemas.openxmlformats.org/officeDocument/2006/relationships/image" Target="../media/image24.png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tags" Target="../tags/tag36.xml"/><Relationship Id="rId22" Type="http://schemas.openxmlformats.org/officeDocument/2006/relationships/tags" Target="../tags/tag44.xml"/><Relationship Id="rId27" Type="http://schemas.openxmlformats.org/officeDocument/2006/relationships/image" Target="../media/image21.png"/><Relationship Id="rId30" Type="http://schemas.openxmlformats.org/officeDocument/2006/relationships/image" Target="../media/image23.png"/><Relationship Id="rId35" Type="http://schemas.openxmlformats.org/officeDocument/2006/relationships/image" Target="../media/image28.png"/><Relationship Id="rId8" Type="http://schemas.openxmlformats.org/officeDocument/2006/relationships/tags" Target="../tags/tag30.xml"/><Relationship Id="rId3" Type="http://schemas.openxmlformats.org/officeDocument/2006/relationships/tags" Target="../tags/tag2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tags" Target="../tags/tag48.xml"/><Relationship Id="rId7" Type="http://schemas.openxmlformats.org/officeDocument/2006/relationships/image" Target="../media/image15.pn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9.xml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62.xml"/><Relationship Id="rId18" Type="http://schemas.openxmlformats.org/officeDocument/2006/relationships/tags" Target="../tags/tag67.xml"/><Relationship Id="rId26" Type="http://schemas.openxmlformats.org/officeDocument/2006/relationships/image" Target="../media/image20.png"/><Relationship Id="rId21" Type="http://schemas.openxmlformats.org/officeDocument/2006/relationships/tags" Target="../tags/tag70.xml"/><Relationship Id="rId34" Type="http://schemas.openxmlformats.org/officeDocument/2006/relationships/image" Target="../media/image27.png"/><Relationship Id="rId7" Type="http://schemas.openxmlformats.org/officeDocument/2006/relationships/tags" Target="../tags/tag56.xml"/><Relationship Id="rId12" Type="http://schemas.openxmlformats.org/officeDocument/2006/relationships/tags" Target="../tags/tag61.xml"/><Relationship Id="rId17" Type="http://schemas.openxmlformats.org/officeDocument/2006/relationships/tags" Target="../tags/tag66.xml"/><Relationship Id="rId25" Type="http://schemas.openxmlformats.org/officeDocument/2006/relationships/image" Target="../media/image19.png"/><Relationship Id="rId33" Type="http://schemas.openxmlformats.org/officeDocument/2006/relationships/image" Target="../media/image26.png"/><Relationship Id="rId38" Type="http://schemas.openxmlformats.org/officeDocument/2006/relationships/image" Target="../media/image31.png"/><Relationship Id="rId2" Type="http://schemas.openxmlformats.org/officeDocument/2006/relationships/tags" Target="../tags/tag51.xml"/><Relationship Id="rId16" Type="http://schemas.openxmlformats.org/officeDocument/2006/relationships/tags" Target="../tags/tag65.xml"/><Relationship Id="rId20" Type="http://schemas.openxmlformats.org/officeDocument/2006/relationships/tags" Target="../tags/tag69.xml"/><Relationship Id="rId29" Type="http://schemas.openxmlformats.org/officeDocument/2006/relationships/image" Target="../media/image1.png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tags" Target="../tags/tag60.xml"/><Relationship Id="rId24" Type="http://schemas.openxmlformats.org/officeDocument/2006/relationships/slideLayout" Target="../slideLayouts/slideLayout2.xml"/><Relationship Id="rId32" Type="http://schemas.openxmlformats.org/officeDocument/2006/relationships/image" Target="../media/image25.png"/><Relationship Id="rId37" Type="http://schemas.openxmlformats.org/officeDocument/2006/relationships/image" Target="../media/image30.png"/><Relationship Id="rId5" Type="http://schemas.openxmlformats.org/officeDocument/2006/relationships/tags" Target="../tags/tag54.xml"/><Relationship Id="rId15" Type="http://schemas.openxmlformats.org/officeDocument/2006/relationships/tags" Target="../tags/tag64.xml"/><Relationship Id="rId23" Type="http://schemas.openxmlformats.org/officeDocument/2006/relationships/tags" Target="../tags/tag72.xml"/><Relationship Id="rId28" Type="http://schemas.openxmlformats.org/officeDocument/2006/relationships/image" Target="../media/image22.png"/><Relationship Id="rId36" Type="http://schemas.openxmlformats.org/officeDocument/2006/relationships/image" Target="../media/image29.png"/><Relationship Id="rId10" Type="http://schemas.openxmlformats.org/officeDocument/2006/relationships/tags" Target="../tags/tag59.xml"/><Relationship Id="rId19" Type="http://schemas.openxmlformats.org/officeDocument/2006/relationships/tags" Target="../tags/tag68.xml"/><Relationship Id="rId31" Type="http://schemas.openxmlformats.org/officeDocument/2006/relationships/image" Target="../media/image24.png"/><Relationship Id="rId4" Type="http://schemas.openxmlformats.org/officeDocument/2006/relationships/tags" Target="../tags/tag53.xml"/><Relationship Id="rId9" Type="http://schemas.openxmlformats.org/officeDocument/2006/relationships/tags" Target="../tags/tag58.xml"/><Relationship Id="rId14" Type="http://schemas.openxmlformats.org/officeDocument/2006/relationships/tags" Target="../tags/tag63.xml"/><Relationship Id="rId22" Type="http://schemas.openxmlformats.org/officeDocument/2006/relationships/tags" Target="../tags/tag71.xml"/><Relationship Id="rId27" Type="http://schemas.openxmlformats.org/officeDocument/2006/relationships/image" Target="../media/image21.png"/><Relationship Id="rId30" Type="http://schemas.openxmlformats.org/officeDocument/2006/relationships/image" Target="../media/image23.png"/><Relationship Id="rId35" Type="http://schemas.openxmlformats.org/officeDocument/2006/relationships/image" Target="../media/image28.png"/><Relationship Id="rId8" Type="http://schemas.openxmlformats.org/officeDocument/2006/relationships/tags" Target="../tags/tag57.xml"/><Relationship Id="rId3" Type="http://schemas.openxmlformats.org/officeDocument/2006/relationships/tags" Target="../tags/tag5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75.xml"/><Relationship Id="rId7" Type="http://schemas.openxmlformats.org/officeDocument/2006/relationships/image" Target="../media/image35.png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9.png"/><Relationship Id="rId5" Type="http://schemas.openxmlformats.org/officeDocument/2006/relationships/tags" Target="../tags/tag77.xml"/><Relationship Id="rId10" Type="http://schemas.openxmlformats.org/officeDocument/2006/relationships/image" Target="../media/image38.png"/><Relationship Id="rId4" Type="http://schemas.openxmlformats.org/officeDocument/2006/relationships/tags" Target="../tags/tag76.xml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80.xml"/><Relationship Id="rId7" Type="http://schemas.openxmlformats.org/officeDocument/2006/relationships/image" Target="../media/image40.png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41.png"/><Relationship Id="rId5" Type="http://schemas.openxmlformats.org/officeDocument/2006/relationships/tags" Target="../tags/tag82.xml"/><Relationship Id="rId10" Type="http://schemas.openxmlformats.org/officeDocument/2006/relationships/image" Target="../media/image38.png"/><Relationship Id="rId4" Type="http://schemas.openxmlformats.org/officeDocument/2006/relationships/tags" Target="../tags/tag81.xml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42.wmf"/><Relationship Id="rId18" Type="http://schemas.openxmlformats.org/officeDocument/2006/relationships/oleObject" Target="../embeddings/oleObject4.bin"/><Relationship Id="rId3" Type="http://schemas.openxmlformats.org/officeDocument/2006/relationships/tags" Target="../tags/tag84.xml"/><Relationship Id="rId7" Type="http://schemas.openxmlformats.org/officeDocument/2006/relationships/notesSlide" Target="../notesSlides/notesSlide1.xml"/><Relationship Id="rId12" Type="http://schemas.openxmlformats.org/officeDocument/2006/relationships/oleObject" Target="../embeddings/oleObject1.bin"/><Relationship Id="rId17" Type="http://schemas.openxmlformats.org/officeDocument/2006/relationships/image" Target="../media/image44.wmf"/><Relationship Id="rId2" Type="http://schemas.openxmlformats.org/officeDocument/2006/relationships/tags" Target="../tags/tag83.xml"/><Relationship Id="rId16" Type="http://schemas.openxmlformats.org/officeDocument/2006/relationships/oleObject" Target="../embeddings/oleObject3.bin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49.png"/><Relationship Id="rId5" Type="http://schemas.openxmlformats.org/officeDocument/2006/relationships/tags" Target="../tags/tag86.xml"/><Relationship Id="rId15" Type="http://schemas.openxmlformats.org/officeDocument/2006/relationships/image" Target="../media/image43.wmf"/><Relationship Id="rId10" Type="http://schemas.openxmlformats.org/officeDocument/2006/relationships/image" Target="../media/image48.png"/><Relationship Id="rId19" Type="http://schemas.openxmlformats.org/officeDocument/2006/relationships/image" Target="../media/image45.wmf"/><Relationship Id="rId4" Type="http://schemas.openxmlformats.org/officeDocument/2006/relationships/tags" Target="../tags/tag85.xml"/><Relationship Id="rId9" Type="http://schemas.openxmlformats.org/officeDocument/2006/relationships/image" Target="../media/image47.png"/><Relationship Id="rId1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50.wmf"/><Relationship Id="rId18" Type="http://schemas.openxmlformats.org/officeDocument/2006/relationships/image" Target="../media/image49.png"/><Relationship Id="rId3" Type="http://schemas.openxmlformats.org/officeDocument/2006/relationships/tags" Target="../tags/tag88.xml"/><Relationship Id="rId7" Type="http://schemas.openxmlformats.org/officeDocument/2006/relationships/image" Target="../media/image52.png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48.png"/><Relationship Id="rId2" Type="http://schemas.openxmlformats.org/officeDocument/2006/relationships/tags" Target="../tags/tag87.xml"/><Relationship Id="rId16" Type="http://schemas.openxmlformats.org/officeDocument/2006/relationships/image" Target="../media/image47.png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43.wmf"/><Relationship Id="rId5" Type="http://schemas.openxmlformats.org/officeDocument/2006/relationships/tags" Target="../tags/tag90.xml"/><Relationship Id="rId15" Type="http://schemas.openxmlformats.org/officeDocument/2006/relationships/image" Target="../media/image51.wmf"/><Relationship Id="rId10" Type="http://schemas.openxmlformats.org/officeDocument/2006/relationships/oleObject" Target="../embeddings/oleObject6.bin"/><Relationship Id="rId4" Type="http://schemas.openxmlformats.org/officeDocument/2006/relationships/tags" Target="../tags/tag89.xml"/><Relationship Id="rId9" Type="http://schemas.openxmlformats.org/officeDocument/2006/relationships/image" Target="../media/image42.wmf"/><Relationship Id="rId14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51.wmf"/><Relationship Id="rId3" Type="http://schemas.openxmlformats.org/officeDocument/2006/relationships/tags" Target="../tags/tag92.xml"/><Relationship Id="rId7" Type="http://schemas.openxmlformats.org/officeDocument/2006/relationships/image" Target="../media/image42.wmf"/><Relationship Id="rId12" Type="http://schemas.openxmlformats.org/officeDocument/2006/relationships/oleObject" Target="../embeddings/oleObject12.bin"/><Relationship Id="rId2" Type="http://schemas.openxmlformats.org/officeDocument/2006/relationships/tags" Target="../tags/tag9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50.wmf"/><Relationship Id="rId5" Type="http://schemas.openxmlformats.org/officeDocument/2006/relationships/image" Target="../media/image53.png"/><Relationship Id="rId10" Type="http://schemas.openxmlformats.org/officeDocument/2006/relationships/oleObject" Target="../embeddings/oleObject11.bin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3.wmf"/><Relationship Id="rId1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55.png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17" Type="http://schemas.openxmlformats.org/officeDocument/2006/relationships/image" Target="../media/image1.png"/><Relationship Id="rId2" Type="http://schemas.openxmlformats.org/officeDocument/2006/relationships/tags" Target="../tags/tag94.xml"/><Relationship Id="rId16" Type="http://schemas.openxmlformats.org/officeDocument/2006/relationships/image" Target="../media/image22.png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5" Type="http://schemas.openxmlformats.org/officeDocument/2006/relationships/tags" Target="../tags/tag97.xml"/><Relationship Id="rId15" Type="http://schemas.openxmlformats.org/officeDocument/2006/relationships/image" Target="../media/image21.png"/><Relationship Id="rId10" Type="http://schemas.openxmlformats.org/officeDocument/2006/relationships/tags" Target="../tags/tag102.xml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oleObject" Target="../embeddings/oleObject14.bin"/><Relationship Id="rId18" Type="http://schemas.openxmlformats.org/officeDocument/2006/relationships/image" Target="../media/image59.wmf"/><Relationship Id="rId3" Type="http://schemas.openxmlformats.org/officeDocument/2006/relationships/tags" Target="../tags/tag106.xml"/><Relationship Id="rId21" Type="http://schemas.openxmlformats.org/officeDocument/2006/relationships/oleObject" Target="../embeddings/oleObject18.bin"/><Relationship Id="rId7" Type="http://schemas.openxmlformats.org/officeDocument/2006/relationships/image" Target="../media/image11.png"/><Relationship Id="rId12" Type="http://schemas.openxmlformats.org/officeDocument/2006/relationships/image" Target="../media/image56.wmf"/><Relationship Id="rId17" Type="http://schemas.openxmlformats.org/officeDocument/2006/relationships/oleObject" Target="../embeddings/oleObject16.bin"/><Relationship Id="rId25" Type="http://schemas.openxmlformats.org/officeDocument/2006/relationships/oleObject" Target="../embeddings/oleObject20.bin"/><Relationship Id="rId2" Type="http://schemas.openxmlformats.org/officeDocument/2006/relationships/tags" Target="../tags/tag105.xml"/><Relationship Id="rId16" Type="http://schemas.openxmlformats.org/officeDocument/2006/relationships/image" Target="../media/image58.wmf"/><Relationship Id="rId20" Type="http://schemas.openxmlformats.org/officeDocument/2006/relationships/image" Target="../media/image60.wmf"/><Relationship Id="rId1" Type="http://schemas.openxmlformats.org/officeDocument/2006/relationships/vmlDrawing" Target="../drawings/vmlDrawing4.vml"/><Relationship Id="rId6" Type="http://schemas.openxmlformats.org/officeDocument/2006/relationships/slideLayout" Target="../slideLayouts/slideLayout2.xml"/><Relationship Id="rId11" Type="http://schemas.openxmlformats.org/officeDocument/2006/relationships/oleObject" Target="../embeddings/oleObject13.bin"/><Relationship Id="rId24" Type="http://schemas.openxmlformats.org/officeDocument/2006/relationships/image" Target="../media/image62.wmf"/><Relationship Id="rId5" Type="http://schemas.openxmlformats.org/officeDocument/2006/relationships/tags" Target="../tags/tag108.xml"/><Relationship Id="rId15" Type="http://schemas.openxmlformats.org/officeDocument/2006/relationships/oleObject" Target="../embeddings/oleObject15.bin"/><Relationship Id="rId23" Type="http://schemas.openxmlformats.org/officeDocument/2006/relationships/oleObject" Target="../embeddings/oleObject19.bin"/><Relationship Id="rId10" Type="http://schemas.openxmlformats.org/officeDocument/2006/relationships/image" Target="../media/image65.png"/><Relationship Id="rId19" Type="http://schemas.openxmlformats.org/officeDocument/2006/relationships/oleObject" Target="../embeddings/oleObject17.bin"/><Relationship Id="rId4" Type="http://schemas.openxmlformats.org/officeDocument/2006/relationships/tags" Target="../tags/tag107.xml"/><Relationship Id="rId9" Type="http://schemas.openxmlformats.org/officeDocument/2006/relationships/image" Target="../media/image64.png"/><Relationship Id="rId14" Type="http://schemas.openxmlformats.org/officeDocument/2006/relationships/image" Target="../media/image57.wmf"/><Relationship Id="rId22" Type="http://schemas.openxmlformats.org/officeDocument/2006/relationships/image" Target="../media/image61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image" Target="../media/image20.png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10.xml"/><Relationship Id="rId16" Type="http://schemas.openxmlformats.org/officeDocument/2006/relationships/image" Target="../media/image1.png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5" Type="http://schemas.openxmlformats.org/officeDocument/2006/relationships/tags" Target="../tags/tag113.xml"/><Relationship Id="rId15" Type="http://schemas.openxmlformats.org/officeDocument/2006/relationships/image" Target="../media/image22.png"/><Relationship Id="rId10" Type="http://schemas.openxmlformats.org/officeDocument/2006/relationships/tags" Target="../tags/tag118.xml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27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66.png"/><Relationship Id="rId3" Type="http://schemas.openxmlformats.org/officeDocument/2006/relationships/tags" Target="../tags/tag122.xml"/><Relationship Id="rId7" Type="http://schemas.openxmlformats.org/officeDocument/2006/relationships/tags" Target="../tags/tag126.xml"/><Relationship Id="rId12" Type="http://schemas.openxmlformats.org/officeDocument/2006/relationships/tags" Target="../tags/tag131.xml"/><Relationship Id="rId17" Type="http://schemas.openxmlformats.org/officeDocument/2006/relationships/image" Target="../media/image1.png"/><Relationship Id="rId2" Type="http://schemas.openxmlformats.org/officeDocument/2006/relationships/tags" Target="../tags/tag121.xml"/><Relationship Id="rId16" Type="http://schemas.openxmlformats.org/officeDocument/2006/relationships/image" Target="../media/image22.png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11" Type="http://schemas.openxmlformats.org/officeDocument/2006/relationships/tags" Target="../tags/tag130.xml"/><Relationship Id="rId5" Type="http://schemas.openxmlformats.org/officeDocument/2006/relationships/tags" Target="../tags/tag124.xml"/><Relationship Id="rId15" Type="http://schemas.openxmlformats.org/officeDocument/2006/relationships/image" Target="../media/image21.png"/><Relationship Id="rId10" Type="http://schemas.openxmlformats.org/officeDocument/2006/relationships/tags" Target="../tags/tag129.xml"/><Relationship Id="rId4" Type="http://schemas.openxmlformats.org/officeDocument/2006/relationships/tags" Target="../tags/tag123.xml"/><Relationship Id="rId9" Type="http://schemas.openxmlformats.org/officeDocument/2006/relationships/tags" Target="../tags/tag128.xml"/><Relationship Id="rId1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39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66.png"/><Relationship Id="rId3" Type="http://schemas.openxmlformats.org/officeDocument/2006/relationships/tags" Target="../tags/tag134.xml"/><Relationship Id="rId7" Type="http://schemas.openxmlformats.org/officeDocument/2006/relationships/tags" Target="../tags/tag138.xml"/><Relationship Id="rId12" Type="http://schemas.openxmlformats.org/officeDocument/2006/relationships/tags" Target="../tags/tag143.xml"/><Relationship Id="rId17" Type="http://schemas.openxmlformats.org/officeDocument/2006/relationships/image" Target="../media/image1.png"/><Relationship Id="rId2" Type="http://schemas.openxmlformats.org/officeDocument/2006/relationships/tags" Target="../tags/tag133.xml"/><Relationship Id="rId16" Type="http://schemas.openxmlformats.org/officeDocument/2006/relationships/image" Target="../media/image22.png"/><Relationship Id="rId1" Type="http://schemas.openxmlformats.org/officeDocument/2006/relationships/tags" Target="../tags/tag132.xml"/><Relationship Id="rId6" Type="http://schemas.openxmlformats.org/officeDocument/2006/relationships/tags" Target="../tags/tag137.xml"/><Relationship Id="rId11" Type="http://schemas.openxmlformats.org/officeDocument/2006/relationships/tags" Target="../tags/tag142.xml"/><Relationship Id="rId5" Type="http://schemas.openxmlformats.org/officeDocument/2006/relationships/tags" Target="../tags/tag136.xml"/><Relationship Id="rId15" Type="http://schemas.openxmlformats.org/officeDocument/2006/relationships/image" Target="../media/image21.png"/><Relationship Id="rId10" Type="http://schemas.openxmlformats.org/officeDocument/2006/relationships/tags" Target="../tags/tag141.xml"/><Relationship Id="rId4" Type="http://schemas.openxmlformats.org/officeDocument/2006/relationships/tags" Target="../tags/tag135.xml"/><Relationship Id="rId9" Type="http://schemas.openxmlformats.org/officeDocument/2006/relationships/tags" Target="../tags/tag140.xml"/><Relationship Id="rId1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tags" Target="../tags/tag156.xml"/><Relationship Id="rId18" Type="http://schemas.openxmlformats.org/officeDocument/2006/relationships/image" Target="../media/image69.png"/><Relationship Id="rId3" Type="http://schemas.openxmlformats.org/officeDocument/2006/relationships/tags" Target="../tags/tag146.xml"/><Relationship Id="rId21" Type="http://schemas.openxmlformats.org/officeDocument/2006/relationships/image" Target="../media/image72.png"/><Relationship Id="rId7" Type="http://schemas.openxmlformats.org/officeDocument/2006/relationships/tags" Target="../tags/tag150.xml"/><Relationship Id="rId12" Type="http://schemas.openxmlformats.org/officeDocument/2006/relationships/tags" Target="../tags/tag155.xml"/><Relationship Id="rId17" Type="http://schemas.openxmlformats.org/officeDocument/2006/relationships/image" Target="../media/image68.png"/><Relationship Id="rId2" Type="http://schemas.openxmlformats.org/officeDocument/2006/relationships/tags" Target="../tags/tag145.xml"/><Relationship Id="rId16" Type="http://schemas.openxmlformats.org/officeDocument/2006/relationships/image" Target="../media/image67.png"/><Relationship Id="rId20" Type="http://schemas.openxmlformats.org/officeDocument/2006/relationships/image" Target="../media/image71.png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tags" Target="../tags/tag154.xml"/><Relationship Id="rId24" Type="http://schemas.openxmlformats.org/officeDocument/2006/relationships/image" Target="../media/image22.png"/><Relationship Id="rId5" Type="http://schemas.openxmlformats.org/officeDocument/2006/relationships/tags" Target="../tags/tag148.xml"/><Relationship Id="rId15" Type="http://schemas.openxmlformats.org/officeDocument/2006/relationships/image" Target="../media/image11.png"/><Relationship Id="rId23" Type="http://schemas.openxmlformats.org/officeDocument/2006/relationships/image" Target="../media/image21.png"/><Relationship Id="rId10" Type="http://schemas.openxmlformats.org/officeDocument/2006/relationships/tags" Target="../tags/tag153.xml"/><Relationship Id="rId19" Type="http://schemas.openxmlformats.org/officeDocument/2006/relationships/image" Target="../media/image70.png"/><Relationship Id="rId4" Type="http://schemas.openxmlformats.org/officeDocument/2006/relationships/tags" Target="../tags/tag147.xml"/><Relationship Id="rId9" Type="http://schemas.openxmlformats.org/officeDocument/2006/relationships/tags" Target="../tags/tag152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2896"/>
            <a:ext cx="7772400" cy="1470025"/>
          </a:xfrm>
        </p:spPr>
        <p:txBody>
          <a:bodyPr/>
          <a:lstStyle/>
          <a:p>
            <a:r>
              <a:rPr lang="en-CA" dirty="0">
                <a:solidFill>
                  <a:srgbClr val="0000FF"/>
                </a:solidFill>
              </a:rPr>
              <a:t>Distributed Supervisory Control</a:t>
            </a:r>
          </a:p>
        </p:txBody>
      </p:sp>
    </p:spTree>
    <p:extLst>
      <p:ext uri="{BB962C8B-B14F-4D97-AF65-F5344CB8AC3E}">
        <p14:creationId xmlns:p14="http://schemas.microsoft.com/office/powerpoint/2010/main" val="1657644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Review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1439652" y="1512792"/>
            <a:ext cx="6264696" cy="1773297"/>
            <a:chOff x="548374" y="2209921"/>
            <a:chExt cx="8238427" cy="2155183"/>
          </a:xfrm>
        </p:grpSpPr>
        <p:grpSp>
          <p:nvGrpSpPr>
            <p:cNvPr id="41" name="Group 74" descr=" 75"/>
            <p:cNvGrpSpPr/>
            <p:nvPr/>
          </p:nvGrpSpPr>
          <p:grpSpPr>
            <a:xfrm>
              <a:off x="575555" y="2213472"/>
              <a:ext cx="2664297" cy="1791703"/>
              <a:chOff x="1043608" y="3912670"/>
              <a:chExt cx="2376264" cy="1668657"/>
            </a:xfrm>
          </p:grpSpPr>
          <p:sp>
            <p:nvSpPr>
              <p:cNvPr id="42" name="Rectangle 30"/>
              <p:cNvSpPr/>
              <p:nvPr/>
            </p:nvSpPr>
            <p:spPr>
              <a:xfrm>
                <a:off x="2483768" y="4941168"/>
                <a:ext cx="72008" cy="2880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3" name="Group 4"/>
              <p:cNvGrpSpPr/>
              <p:nvPr/>
            </p:nvGrpSpPr>
            <p:grpSpPr>
              <a:xfrm>
                <a:off x="1043608" y="3912670"/>
                <a:ext cx="2376264" cy="1668657"/>
                <a:chOff x="1259632" y="3078191"/>
                <a:chExt cx="2376264" cy="1668657"/>
              </a:xfrm>
            </p:grpSpPr>
            <p:sp>
              <p:nvSpPr>
                <p:cNvPr id="46" name="Rectangle 37"/>
                <p:cNvSpPr/>
                <p:nvPr/>
              </p:nvSpPr>
              <p:spPr>
                <a:xfrm>
                  <a:off x="2267744" y="4530824"/>
                  <a:ext cx="360040" cy="216024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47" name="Rectangle 38"/>
                <p:cNvSpPr/>
                <p:nvPr/>
              </p:nvSpPr>
              <p:spPr>
                <a:xfrm>
                  <a:off x="3275856" y="4530824"/>
                  <a:ext cx="360040" cy="216024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48" name="Rectangle 39"/>
                <p:cNvSpPr/>
                <p:nvPr/>
              </p:nvSpPr>
              <p:spPr>
                <a:xfrm>
                  <a:off x="1259632" y="4530824"/>
                  <a:ext cx="360040" cy="216024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49" name="Rectangle 40"/>
                <p:cNvSpPr/>
                <p:nvPr/>
              </p:nvSpPr>
              <p:spPr>
                <a:xfrm>
                  <a:off x="1691680" y="3078191"/>
                  <a:ext cx="1512168" cy="710849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2400" dirty="0">
                    <a:solidFill>
                      <a:schemeClr val="accent1"/>
                    </a:solidFill>
                  </a:endParaRPr>
                </a:p>
              </p:txBody>
            </p:sp>
            <p:cxnSp>
              <p:nvCxnSpPr>
                <p:cNvPr id="50" name="Straight Arrow Connector 41"/>
                <p:cNvCxnSpPr>
                  <a:stCxn id="49" idx="2"/>
                  <a:endCxn id="47" idx="0"/>
                </p:cNvCxnSpPr>
                <p:nvPr/>
              </p:nvCxnSpPr>
              <p:spPr>
                <a:xfrm>
                  <a:off x="2447764" y="3789040"/>
                  <a:ext cx="1008112" cy="741783"/>
                </a:xfrm>
                <a:prstGeom prst="straightConnector1">
                  <a:avLst/>
                </a:prstGeom>
                <a:ln w="381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Arrow Connector 42"/>
                <p:cNvCxnSpPr>
                  <a:stCxn id="49" idx="2"/>
                  <a:endCxn id="48" idx="0"/>
                </p:cNvCxnSpPr>
                <p:nvPr/>
              </p:nvCxnSpPr>
              <p:spPr>
                <a:xfrm flipH="1">
                  <a:off x="1439652" y="3789040"/>
                  <a:ext cx="1008112" cy="741783"/>
                </a:xfrm>
                <a:prstGeom prst="straightConnector1">
                  <a:avLst/>
                </a:prstGeom>
                <a:ln w="381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2" name="组合 61"/>
            <p:cNvGrpSpPr/>
            <p:nvPr/>
          </p:nvGrpSpPr>
          <p:grpSpPr>
            <a:xfrm>
              <a:off x="4738347" y="2209921"/>
              <a:ext cx="4048454" cy="1803752"/>
              <a:chOff x="3389185" y="2737871"/>
              <a:chExt cx="3651546" cy="1676569"/>
            </a:xfrm>
          </p:grpSpPr>
          <p:grpSp>
            <p:nvGrpSpPr>
              <p:cNvPr id="53" name="Group 23"/>
              <p:cNvGrpSpPr/>
              <p:nvPr/>
            </p:nvGrpSpPr>
            <p:grpSpPr>
              <a:xfrm>
                <a:off x="3389185" y="2737871"/>
                <a:ext cx="3271046" cy="1668656"/>
                <a:chOff x="5189384" y="3078192"/>
                <a:chExt cx="3271047" cy="1668656"/>
              </a:xfrm>
            </p:grpSpPr>
            <p:sp>
              <p:nvSpPr>
                <p:cNvPr id="65" name="Rectangle 18"/>
                <p:cNvSpPr/>
                <p:nvPr/>
              </p:nvSpPr>
              <p:spPr>
                <a:xfrm>
                  <a:off x="5436096" y="4530824"/>
                  <a:ext cx="360040" cy="216024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66" name="Rectangle 19"/>
                <p:cNvSpPr/>
                <p:nvPr/>
              </p:nvSpPr>
              <p:spPr>
                <a:xfrm>
                  <a:off x="5189384" y="3573016"/>
                  <a:ext cx="850035" cy="432048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accent1"/>
                    </a:solidFill>
                  </a:endParaRPr>
                </a:p>
              </p:txBody>
            </p:sp>
            <p:cxnSp>
              <p:nvCxnSpPr>
                <p:cNvPr id="67" name="Straight Arrow Connector 20"/>
                <p:cNvCxnSpPr>
                  <a:stCxn id="66" idx="2"/>
                  <a:endCxn id="65" idx="0"/>
                </p:cNvCxnSpPr>
                <p:nvPr/>
              </p:nvCxnSpPr>
              <p:spPr>
                <a:xfrm>
                  <a:off x="5614401" y="4005064"/>
                  <a:ext cx="1716" cy="525760"/>
                </a:xfrm>
                <a:prstGeom prst="straightConnector1">
                  <a:avLst/>
                </a:prstGeom>
                <a:ln w="381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2" name="Freeform 25"/>
                <p:cNvSpPr/>
                <p:nvPr/>
              </p:nvSpPr>
              <p:spPr>
                <a:xfrm>
                  <a:off x="5618428" y="3078192"/>
                  <a:ext cx="2842003" cy="501770"/>
                </a:xfrm>
                <a:custGeom>
                  <a:avLst/>
                  <a:gdLst>
                    <a:gd name="connsiteX0" fmla="*/ 0 w 2191110"/>
                    <a:gd name="connsiteY0" fmla="*/ 493144 h 501770"/>
                    <a:gd name="connsiteX1" fmla="*/ 1078302 w 2191110"/>
                    <a:gd name="connsiteY1" fmla="*/ 1438 h 501770"/>
                    <a:gd name="connsiteX2" fmla="*/ 2191110 w 2191110"/>
                    <a:gd name="connsiteY2" fmla="*/ 501770 h 501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91110" h="501770">
                      <a:moveTo>
                        <a:pt x="0" y="493144"/>
                      </a:moveTo>
                      <a:cubicBezTo>
                        <a:pt x="356558" y="246572"/>
                        <a:pt x="713117" y="0"/>
                        <a:pt x="1078302" y="1438"/>
                      </a:cubicBezTo>
                      <a:cubicBezTo>
                        <a:pt x="1443487" y="2876"/>
                        <a:pt x="1817298" y="252323"/>
                        <a:pt x="2191110" y="501770"/>
                      </a:cubicBezTo>
                    </a:path>
                  </a:pathLst>
                </a:custGeom>
                <a:ln w="15875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sp>
            <p:nvSpPr>
              <p:cNvPr id="54" name="Rectangle 7"/>
              <p:cNvSpPr/>
              <p:nvPr/>
            </p:nvSpPr>
            <p:spPr>
              <a:xfrm>
                <a:off x="6444208" y="4198416"/>
                <a:ext cx="360040" cy="21602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55" name="Rectangle 8"/>
              <p:cNvSpPr/>
              <p:nvPr/>
            </p:nvSpPr>
            <p:spPr>
              <a:xfrm>
                <a:off x="6218139" y="3240608"/>
                <a:ext cx="822592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56" name="Straight Arrow Connector 9"/>
              <p:cNvCxnSpPr>
                <a:stCxn id="55" idx="2"/>
              </p:cNvCxnSpPr>
              <p:nvPr/>
            </p:nvCxnSpPr>
            <p:spPr>
              <a:xfrm flipH="1">
                <a:off x="6624229" y="3672656"/>
                <a:ext cx="5206" cy="525760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Rectangle 10"/>
              <p:cNvSpPr/>
              <p:nvPr/>
            </p:nvSpPr>
            <p:spPr>
              <a:xfrm>
                <a:off x="5004049" y="4198416"/>
                <a:ext cx="360040" cy="21602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58" name="Rectangle 11"/>
              <p:cNvSpPr/>
              <p:nvPr/>
            </p:nvSpPr>
            <p:spPr>
              <a:xfrm>
                <a:off x="4763719" y="3240608"/>
                <a:ext cx="855464" cy="43204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59" name="Straight Arrow Connector 12"/>
              <p:cNvCxnSpPr>
                <a:stCxn id="58" idx="2"/>
              </p:cNvCxnSpPr>
              <p:nvPr/>
            </p:nvCxnSpPr>
            <p:spPr>
              <a:xfrm flipH="1">
                <a:off x="5184070" y="3672656"/>
                <a:ext cx="7382" cy="525760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13"/>
              <p:cNvCxnSpPr>
                <a:stCxn id="66" idx="3"/>
                <a:endCxn id="58" idx="1"/>
              </p:cNvCxnSpPr>
              <p:nvPr/>
            </p:nvCxnSpPr>
            <p:spPr>
              <a:xfrm>
                <a:off x="4239220" y="3448719"/>
                <a:ext cx="524499" cy="7913"/>
              </a:xfrm>
              <a:prstGeom prst="line">
                <a:avLst/>
              </a:prstGeom>
              <a:ln w="15875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15"/>
              <p:cNvCxnSpPr>
                <a:stCxn id="58" idx="3"/>
                <a:endCxn id="55" idx="1"/>
              </p:cNvCxnSpPr>
              <p:nvPr/>
            </p:nvCxnSpPr>
            <p:spPr>
              <a:xfrm>
                <a:off x="5619182" y="3456632"/>
                <a:ext cx="598957" cy="0"/>
              </a:xfrm>
              <a:prstGeom prst="line">
                <a:avLst/>
              </a:prstGeom>
              <a:ln w="15875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Right Arrow 8"/>
            <p:cNvSpPr/>
            <p:nvPr/>
          </p:nvSpPr>
          <p:spPr>
            <a:xfrm>
              <a:off x="3491880" y="2429497"/>
              <a:ext cx="936104" cy="432048"/>
            </a:xfrm>
            <a:prstGeom prst="rightArrow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rgbClr val="FF0000"/>
                </a:solidFill>
              </a:endParaRPr>
            </a:p>
          </p:txBody>
        </p:sp>
        <p:cxnSp>
          <p:nvCxnSpPr>
            <p:cNvPr id="77" name="Straight Arrow Connector 20"/>
            <p:cNvCxnSpPr>
              <a:endCxn id="46" idx="0"/>
            </p:cNvCxnSpPr>
            <p:nvPr/>
          </p:nvCxnSpPr>
          <p:spPr>
            <a:xfrm>
              <a:off x="1907703" y="3006557"/>
              <a:ext cx="1" cy="766664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83"/>
            <p:cNvSpPr txBox="1"/>
            <p:nvPr/>
          </p:nvSpPr>
          <p:spPr>
            <a:xfrm>
              <a:off x="949009" y="3139535"/>
              <a:ext cx="3784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 b="1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79" name="TextBox 83"/>
            <p:cNvSpPr txBox="1"/>
            <p:nvPr/>
          </p:nvSpPr>
          <p:spPr>
            <a:xfrm>
              <a:off x="1608863" y="3189834"/>
              <a:ext cx="3784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 b="1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80" name="TextBox 83"/>
            <p:cNvSpPr txBox="1"/>
            <p:nvPr/>
          </p:nvSpPr>
          <p:spPr>
            <a:xfrm>
              <a:off x="2575215" y="3133508"/>
              <a:ext cx="3784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 b="1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81" name="TextBox 83"/>
            <p:cNvSpPr txBox="1"/>
            <p:nvPr/>
          </p:nvSpPr>
          <p:spPr>
            <a:xfrm>
              <a:off x="4833969" y="3238390"/>
              <a:ext cx="3784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 b="1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82" name="TextBox 83"/>
            <p:cNvSpPr txBox="1"/>
            <p:nvPr/>
          </p:nvSpPr>
          <p:spPr>
            <a:xfrm>
              <a:off x="6348935" y="3268767"/>
              <a:ext cx="3784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 b="1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7986498" y="3272701"/>
              <a:ext cx="3784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 b="1" dirty="0">
                  <a:solidFill>
                    <a:srgbClr val="FF0000"/>
                  </a:solidFill>
                </a:rPr>
                <a:t>5</a:t>
              </a:r>
            </a:p>
          </p:txBody>
        </p:sp>
        <p:pic>
          <p:nvPicPr>
            <p:cNvPr id="36" name="図 3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8863" y="2498349"/>
              <a:ext cx="698434" cy="225115"/>
            </a:xfrm>
            <a:prstGeom prst="rect">
              <a:avLst/>
            </a:prstGeom>
          </p:spPr>
        </p:pic>
        <p:pic>
          <p:nvPicPr>
            <p:cNvPr id="3" name="図 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374" y="4129079"/>
              <a:ext cx="494484" cy="219343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5796" y="4129079"/>
              <a:ext cx="502180" cy="219343"/>
            </a:xfrm>
            <a:prstGeom prst="rect">
              <a:avLst/>
            </a:prstGeom>
          </p:spPr>
        </p:pic>
        <p:pic>
          <p:nvPicPr>
            <p:cNvPr id="5" name="図 4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6921" y="4129080"/>
              <a:ext cx="515648" cy="223191"/>
            </a:xfrm>
            <a:prstGeom prst="rect">
              <a:avLst/>
            </a:prstGeom>
          </p:spPr>
        </p:pic>
        <p:pic>
          <p:nvPicPr>
            <p:cNvPr id="45" name="図 44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8799" y="4141913"/>
              <a:ext cx="515648" cy="223191"/>
            </a:xfrm>
            <a:prstGeom prst="rect">
              <a:avLst/>
            </a:prstGeom>
          </p:spPr>
        </p:pic>
        <p:pic>
          <p:nvPicPr>
            <p:cNvPr id="61" name="図 60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5569" y="4145761"/>
              <a:ext cx="502180" cy="219343"/>
            </a:xfrm>
            <a:prstGeom prst="rect">
              <a:avLst/>
            </a:prstGeom>
          </p:spPr>
        </p:pic>
        <p:pic>
          <p:nvPicPr>
            <p:cNvPr id="63" name="図 62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7422" y="4142491"/>
              <a:ext cx="494484" cy="219343"/>
            </a:xfrm>
            <a:prstGeom prst="rect">
              <a:avLst/>
            </a:prstGeom>
          </p:spPr>
        </p:pic>
        <p:pic>
          <p:nvPicPr>
            <p:cNvPr id="7" name="図 6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8024" y="2847722"/>
              <a:ext cx="856207" cy="269368"/>
            </a:xfrm>
            <a:prstGeom prst="rect">
              <a:avLst/>
            </a:prstGeom>
          </p:spPr>
        </p:pic>
        <p:pic>
          <p:nvPicPr>
            <p:cNvPr id="12" name="図 11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2582" y="2847722"/>
              <a:ext cx="865827" cy="273216"/>
            </a:xfrm>
            <a:prstGeom prst="rect">
              <a:avLst/>
            </a:prstGeom>
          </p:spPr>
        </p:pic>
        <p:pic>
          <p:nvPicPr>
            <p:cNvPr id="11" name="図 10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2880803"/>
              <a:ext cx="863903" cy="273216"/>
            </a:xfrm>
            <a:prstGeom prst="rect">
              <a:avLst/>
            </a:prstGeom>
          </p:spPr>
        </p:pic>
      </p:grpSp>
      <p:pic>
        <p:nvPicPr>
          <p:cNvPr id="13" name="図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89" y="3789040"/>
            <a:ext cx="7184443" cy="282838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89" y="4744543"/>
            <a:ext cx="4544631" cy="275142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89" y="5816102"/>
            <a:ext cx="4419567" cy="288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79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Control consistency relation</a:t>
            </a:r>
          </a:p>
        </p:txBody>
      </p:sp>
      <p:pic>
        <p:nvPicPr>
          <p:cNvPr id="12" name="図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1700810"/>
            <a:ext cx="7565408" cy="1069777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4" y="3065303"/>
            <a:ext cx="7159434" cy="656104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5" y="4124979"/>
            <a:ext cx="3853896" cy="31939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756" y="4847945"/>
            <a:ext cx="5447019" cy="319394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756" y="5506448"/>
            <a:ext cx="4873648" cy="319394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4" y="6293876"/>
            <a:ext cx="5674995" cy="31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0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Control consistency relation</a:t>
            </a:r>
          </a:p>
        </p:txBody>
      </p:sp>
      <p:pic>
        <p:nvPicPr>
          <p:cNvPr id="15" name="図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4" y="1897031"/>
            <a:ext cx="5447019" cy="31939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4" y="2852936"/>
            <a:ext cx="5092992" cy="136800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97152"/>
            <a:ext cx="5273854" cy="146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54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Example</a:t>
            </a:r>
          </a:p>
        </p:txBody>
      </p:sp>
      <p:pic>
        <p:nvPicPr>
          <p:cNvPr id="87" name="図 8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384" y="1200865"/>
            <a:ext cx="252052" cy="225115"/>
          </a:xfrm>
          <a:prstGeom prst="rect">
            <a:avLst/>
          </a:prstGeom>
        </p:spPr>
      </p:pic>
      <p:grpSp>
        <p:nvGrpSpPr>
          <p:cNvPr id="7" name="Group 13"/>
          <p:cNvGrpSpPr/>
          <p:nvPr/>
        </p:nvGrpSpPr>
        <p:grpSpPr>
          <a:xfrm>
            <a:off x="1403648" y="2300275"/>
            <a:ext cx="504056" cy="369332"/>
            <a:chOff x="4067944" y="3707740"/>
            <a:chExt cx="504056" cy="369332"/>
          </a:xfrm>
        </p:grpSpPr>
        <p:sp>
          <p:nvSpPr>
            <p:cNvPr id="8" name="Oval 1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10" name="Group 15"/>
          <p:cNvGrpSpPr/>
          <p:nvPr/>
        </p:nvGrpSpPr>
        <p:grpSpPr>
          <a:xfrm>
            <a:off x="2483768" y="1661495"/>
            <a:ext cx="504056" cy="369332"/>
            <a:chOff x="4067944" y="3707740"/>
            <a:chExt cx="504056" cy="369332"/>
          </a:xfrm>
        </p:grpSpPr>
        <p:sp>
          <p:nvSpPr>
            <p:cNvPr id="11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13" name="Group 18"/>
          <p:cNvGrpSpPr/>
          <p:nvPr/>
        </p:nvGrpSpPr>
        <p:grpSpPr>
          <a:xfrm>
            <a:off x="2483768" y="3038939"/>
            <a:ext cx="504056" cy="369332"/>
            <a:chOff x="4067944" y="3707740"/>
            <a:chExt cx="504056" cy="369332"/>
          </a:xfrm>
        </p:grpSpPr>
        <p:sp>
          <p:nvSpPr>
            <p:cNvPr id="14" name="Oval 1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16" name="Group 21"/>
          <p:cNvGrpSpPr/>
          <p:nvPr/>
        </p:nvGrpSpPr>
        <p:grpSpPr>
          <a:xfrm>
            <a:off x="3563888" y="2309567"/>
            <a:ext cx="504056" cy="369332"/>
            <a:chOff x="4067944" y="3707740"/>
            <a:chExt cx="504056" cy="369332"/>
          </a:xfrm>
        </p:grpSpPr>
        <p:sp>
          <p:nvSpPr>
            <p:cNvPr id="17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19" name="Straight Arrow Connector 25 1"/>
          <p:cNvCxnSpPr>
            <a:endCxn id="12" idx="1"/>
          </p:cNvCxnSpPr>
          <p:nvPr/>
        </p:nvCxnSpPr>
        <p:spPr>
          <a:xfrm flipV="1">
            <a:off x="1691680" y="1846161"/>
            <a:ext cx="792088" cy="52612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28"/>
          <p:cNvCxnSpPr>
            <a:stCxn id="9" idx="2"/>
            <a:endCxn id="15" idx="1"/>
          </p:cNvCxnSpPr>
          <p:nvPr/>
        </p:nvCxnSpPr>
        <p:spPr>
          <a:xfrm>
            <a:off x="1655676" y="2669607"/>
            <a:ext cx="828092" cy="55399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32"/>
          <p:cNvCxnSpPr/>
          <p:nvPr/>
        </p:nvCxnSpPr>
        <p:spPr>
          <a:xfrm flipV="1">
            <a:off x="2843808" y="2678899"/>
            <a:ext cx="864096" cy="52612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36"/>
          <p:cNvCxnSpPr/>
          <p:nvPr/>
        </p:nvCxnSpPr>
        <p:spPr>
          <a:xfrm>
            <a:off x="2843808" y="1814803"/>
            <a:ext cx="864096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43"/>
          <p:cNvCxnSpPr/>
          <p:nvPr/>
        </p:nvCxnSpPr>
        <p:spPr>
          <a:xfrm flipH="1">
            <a:off x="1763688" y="2501192"/>
            <a:ext cx="1800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c 47"/>
          <p:cNvSpPr/>
          <p:nvPr/>
        </p:nvSpPr>
        <p:spPr>
          <a:xfrm rot="5400000">
            <a:off x="2267744" y="3254963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6" name="Straight Arrow Connector 60 1"/>
          <p:cNvCxnSpPr/>
          <p:nvPr/>
        </p:nvCxnSpPr>
        <p:spPr>
          <a:xfrm>
            <a:off x="971600" y="2494233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70"/>
          <p:cNvGrpSpPr/>
          <p:nvPr/>
        </p:nvGrpSpPr>
        <p:grpSpPr>
          <a:xfrm>
            <a:off x="5580112" y="2300275"/>
            <a:ext cx="504056" cy="369332"/>
            <a:chOff x="4067944" y="3707740"/>
            <a:chExt cx="504056" cy="369332"/>
          </a:xfrm>
        </p:grpSpPr>
        <p:sp>
          <p:nvSpPr>
            <p:cNvPr id="32" name="Oval 7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3" name="TextBox 7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34" name="Group 73"/>
          <p:cNvGrpSpPr/>
          <p:nvPr/>
        </p:nvGrpSpPr>
        <p:grpSpPr>
          <a:xfrm>
            <a:off x="6660232" y="1661495"/>
            <a:ext cx="504056" cy="369332"/>
            <a:chOff x="4067944" y="3707740"/>
            <a:chExt cx="504056" cy="369332"/>
          </a:xfrm>
        </p:grpSpPr>
        <p:sp>
          <p:nvSpPr>
            <p:cNvPr id="35" name="Oval 7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7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37" name="Group 76"/>
          <p:cNvGrpSpPr/>
          <p:nvPr/>
        </p:nvGrpSpPr>
        <p:grpSpPr>
          <a:xfrm>
            <a:off x="6660232" y="3038939"/>
            <a:ext cx="504056" cy="369332"/>
            <a:chOff x="4067944" y="3707740"/>
            <a:chExt cx="504056" cy="369332"/>
          </a:xfrm>
        </p:grpSpPr>
        <p:sp>
          <p:nvSpPr>
            <p:cNvPr id="38" name="Oval 7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TextBox 7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40" name="Group 79"/>
          <p:cNvGrpSpPr/>
          <p:nvPr/>
        </p:nvGrpSpPr>
        <p:grpSpPr>
          <a:xfrm>
            <a:off x="7740352" y="2309567"/>
            <a:ext cx="504056" cy="369332"/>
            <a:chOff x="4067944" y="3707740"/>
            <a:chExt cx="504056" cy="369332"/>
          </a:xfrm>
        </p:grpSpPr>
        <p:sp>
          <p:nvSpPr>
            <p:cNvPr id="41" name="Oval 8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2" name="TextBox 8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44" name="Straight Arrow Connector 83"/>
          <p:cNvCxnSpPr>
            <a:stCxn id="33" idx="2"/>
            <a:endCxn id="39" idx="1"/>
          </p:cNvCxnSpPr>
          <p:nvPr/>
        </p:nvCxnSpPr>
        <p:spPr>
          <a:xfrm>
            <a:off x="5832140" y="2669607"/>
            <a:ext cx="828092" cy="55399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84"/>
          <p:cNvCxnSpPr/>
          <p:nvPr/>
        </p:nvCxnSpPr>
        <p:spPr>
          <a:xfrm flipV="1">
            <a:off x="7020272" y="2678899"/>
            <a:ext cx="864096" cy="52612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85"/>
          <p:cNvCxnSpPr/>
          <p:nvPr/>
        </p:nvCxnSpPr>
        <p:spPr>
          <a:xfrm>
            <a:off x="7020272" y="1814803"/>
            <a:ext cx="864096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86"/>
          <p:cNvCxnSpPr/>
          <p:nvPr/>
        </p:nvCxnSpPr>
        <p:spPr>
          <a:xfrm flipH="1">
            <a:off x="7236296" y="2507011"/>
            <a:ext cx="504056" cy="0"/>
          </a:xfrm>
          <a:prstGeom prst="straightConnector1">
            <a:avLst/>
          </a:prstGeom>
          <a:ln w="2540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 87"/>
          <p:cNvSpPr/>
          <p:nvPr/>
        </p:nvSpPr>
        <p:spPr>
          <a:xfrm rot="5400000">
            <a:off x="6444208" y="3254963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prstDash val="sysDash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9" name="Straight Arrow Connector 88"/>
          <p:cNvCxnSpPr/>
          <p:nvPr/>
        </p:nvCxnSpPr>
        <p:spPr>
          <a:xfrm>
            <a:off x="5148064" y="2494233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117"/>
          <p:cNvGrpSpPr/>
          <p:nvPr/>
        </p:nvGrpSpPr>
        <p:grpSpPr>
          <a:xfrm>
            <a:off x="7383872" y="2386221"/>
            <a:ext cx="216024" cy="216024"/>
            <a:chOff x="8460432" y="2636912"/>
            <a:chExt cx="216024" cy="216024"/>
          </a:xfrm>
        </p:grpSpPr>
        <p:cxnSp>
          <p:nvCxnSpPr>
            <p:cNvPr id="58" name="Straight Connector 107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112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118"/>
          <p:cNvGrpSpPr/>
          <p:nvPr/>
        </p:nvGrpSpPr>
        <p:grpSpPr>
          <a:xfrm>
            <a:off x="6732240" y="3542995"/>
            <a:ext cx="216024" cy="216024"/>
            <a:chOff x="8460432" y="2636912"/>
            <a:chExt cx="216024" cy="216024"/>
          </a:xfrm>
        </p:grpSpPr>
        <p:cxnSp>
          <p:nvCxnSpPr>
            <p:cNvPr id="61" name="Straight Connector 119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120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820" y="1890371"/>
            <a:ext cx="171241" cy="140456"/>
          </a:xfrm>
          <a:prstGeom prst="rect">
            <a:avLst/>
          </a:prstGeom>
        </p:spPr>
      </p:pic>
      <p:pic>
        <p:nvPicPr>
          <p:cNvPr id="69" name="図 6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952" y="2302055"/>
            <a:ext cx="171241" cy="140456"/>
          </a:xfrm>
          <a:prstGeom prst="rect">
            <a:avLst/>
          </a:prstGeom>
        </p:spPr>
      </p:pic>
      <p:pic>
        <p:nvPicPr>
          <p:cNvPr id="70" name="図 6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215" y="3871168"/>
            <a:ext cx="171241" cy="140456"/>
          </a:xfrm>
          <a:prstGeom prst="rect">
            <a:avLst/>
          </a:prstGeom>
        </p:spPr>
      </p:pic>
      <p:pic>
        <p:nvPicPr>
          <p:cNvPr id="72" name="図 7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680" y="1874447"/>
            <a:ext cx="180861" cy="144304"/>
          </a:xfrm>
          <a:prstGeom prst="rect">
            <a:avLst/>
          </a:prstGeom>
        </p:spPr>
      </p:pic>
      <p:pic>
        <p:nvPicPr>
          <p:cNvPr id="74" name="図 7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892" y="2981549"/>
            <a:ext cx="177013" cy="286684"/>
          </a:xfrm>
          <a:prstGeom prst="rect">
            <a:avLst/>
          </a:prstGeom>
        </p:spPr>
      </p:pic>
      <p:pic>
        <p:nvPicPr>
          <p:cNvPr id="75" name="図 7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970" y="3028630"/>
            <a:ext cx="177013" cy="286684"/>
          </a:xfrm>
          <a:prstGeom prst="rect">
            <a:avLst/>
          </a:prstGeom>
        </p:spPr>
      </p:pic>
      <p:pic>
        <p:nvPicPr>
          <p:cNvPr id="76" name="図 7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693" y="1911739"/>
            <a:ext cx="171241" cy="140456"/>
          </a:xfrm>
          <a:prstGeom prst="rect">
            <a:avLst/>
          </a:prstGeom>
        </p:spPr>
      </p:pic>
      <p:pic>
        <p:nvPicPr>
          <p:cNvPr id="77" name="図 7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051" y="2473947"/>
            <a:ext cx="171241" cy="140456"/>
          </a:xfrm>
          <a:prstGeom prst="rect">
            <a:avLst/>
          </a:prstGeom>
        </p:spPr>
      </p:pic>
      <p:pic>
        <p:nvPicPr>
          <p:cNvPr id="78" name="図 7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088" y="3892536"/>
            <a:ext cx="171241" cy="140456"/>
          </a:xfrm>
          <a:prstGeom prst="rect">
            <a:avLst/>
          </a:prstGeom>
        </p:spPr>
      </p:pic>
      <p:pic>
        <p:nvPicPr>
          <p:cNvPr id="79" name="図 7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53" y="1895815"/>
            <a:ext cx="180861" cy="144304"/>
          </a:xfrm>
          <a:prstGeom prst="rect">
            <a:avLst/>
          </a:prstGeom>
        </p:spPr>
      </p:pic>
      <p:pic>
        <p:nvPicPr>
          <p:cNvPr id="80" name="図 7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765" y="3002917"/>
            <a:ext cx="177013" cy="286684"/>
          </a:xfrm>
          <a:prstGeom prst="rect">
            <a:avLst/>
          </a:prstGeom>
        </p:spPr>
      </p:pic>
      <p:pic>
        <p:nvPicPr>
          <p:cNvPr id="81" name="図 8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843" y="3049998"/>
            <a:ext cx="177013" cy="286684"/>
          </a:xfrm>
          <a:prstGeom prst="rect">
            <a:avLst/>
          </a:prstGeom>
        </p:spPr>
      </p:pic>
      <p:cxnSp>
        <p:nvCxnSpPr>
          <p:cNvPr id="82" name="Straight Arrow Connector 25 2"/>
          <p:cNvCxnSpPr>
            <a:endCxn id="36" idx="1"/>
          </p:cNvCxnSpPr>
          <p:nvPr/>
        </p:nvCxnSpPr>
        <p:spPr>
          <a:xfrm flipV="1">
            <a:off x="5904148" y="1846161"/>
            <a:ext cx="756084" cy="54470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図 8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108" y="1196752"/>
            <a:ext cx="698434" cy="225115"/>
          </a:xfrm>
          <a:prstGeom prst="rect">
            <a:avLst/>
          </a:prstGeom>
        </p:spPr>
      </p:pic>
      <p:cxnSp>
        <p:nvCxnSpPr>
          <p:cNvPr id="90" name="Straight Arrow Connector 60 2"/>
          <p:cNvCxnSpPr/>
          <p:nvPr/>
        </p:nvCxnSpPr>
        <p:spPr>
          <a:xfrm>
            <a:off x="3923928" y="2484941"/>
            <a:ext cx="360040" cy="0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586" y="4332274"/>
            <a:ext cx="692662" cy="267443"/>
          </a:xfrm>
          <a:prstGeom prst="rect">
            <a:avLst/>
          </a:prstGeom>
        </p:spPr>
      </p:pic>
      <p:pic>
        <p:nvPicPr>
          <p:cNvPr id="4" name="図 3 1 1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825" y="4706986"/>
            <a:ext cx="979346" cy="319394"/>
          </a:xfrm>
          <a:prstGeom prst="rect">
            <a:avLst/>
          </a:prstGeom>
        </p:spPr>
      </p:pic>
      <p:pic>
        <p:nvPicPr>
          <p:cNvPr id="50" name="図 4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122" y="4306300"/>
            <a:ext cx="275141" cy="319392"/>
          </a:xfrm>
          <a:prstGeom prst="rect">
            <a:avLst/>
          </a:prstGeom>
        </p:spPr>
      </p:pic>
      <p:pic>
        <p:nvPicPr>
          <p:cNvPr id="51" name="図 50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060" y="4306300"/>
            <a:ext cx="363648" cy="31939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C84D391-BB1E-471D-81DD-04ED3670F556}"/>
              </a:ext>
            </a:extLst>
          </p:cNvPr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446" y="5067026"/>
            <a:ext cx="979346" cy="31939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9364EC2-4395-4E8F-AF3F-F51F723390DF}"/>
              </a:ext>
            </a:extLst>
          </p:cNvPr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446" y="5427066"/>
            <a:ext cx="979346" cy="31939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4FC5BD9-99D8-4B65-A33C-3217F265C61D}"/>
              </a:ext>
            </a:extLst>
          </p:cNvPr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825" y="5787106"/>
            <a:ext cx="979346" cy="31939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A0CD27FA-A5FC-4EC4-8F79-DA491846C49A}"/>
              </a:ext>
            </a:extLst>
          </p:cNvPr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446" y="6147146"/>
            <a:ext cx="979346" cy="319394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2EB7594D-7C1C-40E8-95C3-124D0A5C956E}"/>
              </a:ext>
            </a:extLst>
          </p:cNvPr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446" y="6507186"/>
            <a:ext cx="979346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96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Control consistency relation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4" y="2852936"/>
            <a:ext cx="1802846" cy="31939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4" y="1897031"/>
            <a:ext cx="4873648" cy="31939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4" y="3711604"/>
            <a:ext cx="4596584" cy="319394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26" y="4605049"/>
            <a:ext cx="4596584" cy="3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94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Example</a:t>
            </a:r>
          </a:p>
        </p:txBody>
      </p:sp>
      <p:pic>
        <p:nvPicPr>
          <p:cNvPr id="87" name="図 8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384" y="1200865"/>
            <a:ext cx="252052" cy="225115"/>
          </a:xfrm>
          <a:prstGeom prst="rect">
            <a:avLst/>
          </a:prstGeom>
        </p:spPr>
      </p:pic>
      <p:grpSp>
        <p:nvGrpSpPr>
          <p:cNvPr id="7" name="Group 13"/>
          <p:cNvGrpSpPr/>
          <p:nvPr/>
        </p:nvGrpSpPr>
        <p:grpSpPr>
          <a:xfrm>
            <a:off x="1403648" y="2300275"/>
            <a:ext cx="504056" cy="369332"/>
            <a:chOff x="4067944" y="3707740"/>
            <a:chExt cx="504056" cy="369332"/>
          </a:xfrm>
        </p:grpSpPr>
        <p:sp>
          <p:nvSpPr>
            <p:cNvPr id="8" name="Oval 1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10" name="Group 15"/>
          <p:cNvGrpSpPr/>
          <p:nvPr/>
        </p:nvGrpSpPr>
        <p:grpSpPr>
          <a:xfrm>
            <a:off x="2483768" y="1661495"/>
            <a:ext cx="504056" cy="369332"/>
            <a:chOff x="4067944" y="3707740"/>
            <a:chExt cx="504056" cy="369332"/>
          </a:xfrm>
        </p:grpSpPr>
        <p:sp>
          <p:nvSpPr>
            <p:cNvPr id="11" name="Oval 16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13" name="Group 18"/>
          <p:cNvGrpSpPr/>
          <p:nvPr/>
        </p:nvGrpSpPr>
        <p:grpSpPr>
          <a:xfrm>
            <a:off x="2483768" y="3038939"/>
            <a:ext cx="504056" cy="369332"/>
            <a:chOff x="4067944" y="3707740"/>
            <a:chExt cx="504056" cy="369332"/>
          </a:xfrm>
        </p:grpSpPr>
        <p:sp>
          <p:nvSpPr>
            <p:cNvPr id="14" name="Oval 19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16" name="Group 21"/>
          <p:cNvGrpSpPr/>
          <p:nvPr/>
        </p:nvGrpSpPr>
        <p:grpSpPr>
          <a:xfrm>
            <a:off x="3563888" y="2309567"/>
            <a:ext cx="504056" cy="369332"/>
            <a:chOff x="4067944" y="3707740"/>
            <a:chExt cx="504056" cy="369332"/>
          </a:xfrm>
        </p:grpSpPr>
        <p:sp>
          <p:nvSpPr>
            <p:cNvPr id="17" name="Oval 22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TextBox 23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19" name="Straight Arrow Connector 25 1"/>
          <p:cNvCxnSpPr>
            <a:endCxn id="12" idx="1"/>
          </p:cNvCxnSpPr>
          <p:nvPr/>
        </p:nvCxnSpPr>
        <p:spPr>
          <a:xfrm flipV="1">
            <a:off x="1691680" y="1846161"/>
            <a:ext cx="792088" cy="52612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28"/>
          <p:cNvCxnSpPr>
            <a:stCxn id="9" idx="2"/>
            <a:endCxn id="15" idx="1"/>
          </p:cNvCxnSpPr>
          <p:nvPr/>
        </p:nvCxnSpPr>
        <p:spPr>
          <a:xfrm>
            <a:off x="1655676" y="2669607"/>
            <a:ext cx="828092" cy="55399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32"/>
          <p:cNvCxnSpPr/>
          <p:nvPr/>
        </p:nvCxnSpPr>
        <p:spPr>
          <a:xfrm flipV="1">
            <a:off x="2843808" y="2678899"/>
            <a:ext cx="864096" cy="52612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36"/>
          <p:cNvCxnSpPr/>
          <p:nvPr/>
        </p:nvCxnSpPr>
        <p:spPr>
          <a:xfrm>
            <a:off x="2843808" y="1814803"/>
            <a:ext cx="864096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43"/>
          <p:cNvCxnSpPr/>
          <p:nvPr/>
        </p:nvCxnSpPr>
        <p:spPr>
          <a:xfrm flipH="1">
            <a:off x="1763688" y="2501192"/>
            <a:ext cx="1800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c 47"/>
          <p:cNvSpPr/>
          <p:nvPr/>
        </p:nvSpPr>
        <p:spPr>
          <a:xfrm rot="5400000">
            <a:off x="2267744" y="3254963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6" name="Straight Arrow Connector 60 1"/>
          <p:cNvCxnSpPr/>
          <p:nvPr/>
        </p:nvCxnSpPr>
        <p:spPr>
          <a:xfrm>
            <a:off x="971600" y="2494233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70"/>
          <p:cNvGrpSpPr/>
          <p:nvPr/>
        </p:nvGrpSpPr>
        <p:grpSpPr>
          <a:xfrm>
            <a:off x="5580112" y="2300275"/>
            <a:ext cx="504056" cy="369332"/>
            <a:chOff x="4067944" y="3707740"/>
            <a:chExt cx="504056" cy="369332"/>
          </a:xfrm>
        </p:grpSpPr>
        <p:sp>
          <p:nvSpPr>
            <p:cNvPr id="32" name="Oval 7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3" name="TextBox 7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34" name="Group 73"/>
          <p:cNvGrpSpPr/>
          <p:nvPr/>
        </p:nvGrpSpPr>
        <p:grpSpPr>
          <a:xfrm>
            <a:off x="6660232" y="1661495"/>
            <a:ext cx="504056" cy="369332"/>
            <a:chOff x="4067944" y="3707740"/>
            <a:chExt cx="504056" cy="369332"/>
          </a:xfrm>
        </p:grpSpPr>
        <p:sp>
          <p:nvSpPr>
            <p:cNvPr id="35" name="Oval 7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7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37" name="Group 76"/>
          <p:cNvGrpSpPr/>
          <p:nvPr/>
        </p:nvGrpSpPr>
        <p:grpSpPr>
          <a:xfrm>
            <a:off x="6660232" y="3038939"/>
            <a:ext cx="504056" cy="369332"/>
            <a:chOff x="4067944" y="3707740"/>
            <a:chExt cx="504056" cy="369332"/>
          </a:xfrm>
        </p:grpSpPr>
        <p:sp>
          <p:nvSpPr>
            <p:cNvPr id="38" name="Oval 7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TextBox 7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40" name="Group 79"/>
          <p:cNvGrpSpPr/>
          <p:nvPr/>
        </p:nvGrpSpPr>
        <p:grpSpPr>
          <a:xfrm>
            <a:off x="7740352" y="2309567"/>
            <a:ext cx="504056" cy="369332"/>
            <a:chOff x="4067944" y="3707740"/>
            <a:chExt cx="504056" cy="369332"/>
          </a:xfrm>
        </p:grpSpPr>
        <p:sp>
          <p:nvSpPr>
            <p:cNvPr id="41" name="Oval 8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2" name="TextBox 8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44" name="Straight Arrow Connector 83"/>
          <p:cNvCxnSpPr>
            <a:stCxn id="33" idx="2"/>
            <a:endCxn id="39" idx="1"/>
          </p:cNvCxnSpPr>
          <p:nvPr/>
        </p:nvCxnSpPr>
        <p:spPr>
          <a:xfrm>
            <a:off x="5832140" y="2669607"/>
            <a:ext cx="828092" cy="55399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84"/>
          <p:cNvCxnSpPr/>
          <p:nvPr/>
        </p:nvCxnSpPr>
        <p:spPr>
          <a:xfrm flipV="1">
            <a:off x="7020272" y="2678899"/>
            <a:ext cx="864096" cy="52612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85"/>
          <p:cNvCxnSpPr/>
          <p:nvPr/>
        </p:nvCxnSpPr>
        <p:spPr>
          <a:xfrm>
            <a:off x="7020272" y="1814803"/>
            <a:ext cx="864096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86"/>
          <p:cNvCxnSpPr/>
          <p:nvPr/>
        </p:nvCxnSpPr>
        <p:spPr>
          <a:xfrm flipH="1">
            <a:off x="7236296" y="2507011"/>
            <a:ext cx="504056" cy="0"/>
          </a:xfrm>
          <a:prstGeom prst="straightConnector1">
            <a:avLst/>
          </a:prstGeom>
          <a:ln w="2540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 87"/>
          <p:cNvSpPr/>
          <p:nvPr/>
        </p:nvSpPr>
        <p:spPr>
          <a:xfrm rot="5400000">
            <a:off x="6444208" y="3254963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prstDash val="sysDash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9" name="Straight Arrow Connector 88"/>
          <p:cNvCxnSpPr/>
          <p:nvPr/>
        </p:nvCxnSpPr>
        <p:spPr>
          <a:xfrm>
            <a:off x="5148064" y="2494233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117"/>
          <p:cNvGrpSpPr/>
          <p:nvPr/>
        </p:nvGrpSpPr>
        <p:grpSpPr>
          <a:xfrm>
            <a:off x="7383872" y="2386221"/>
            <a:ext cx="216024" cy="216024"/>
            <a:chOff x="8460432" y="2636912"/>
            <a:chExt cx="216024" cy="216024"/>
          </a:xfrm>
        </p:grpSpPr>
        <p:cxnSp>
          <p:nvCxnSpPr>
            <p:cNvPr id="58" name="Straight Connector 107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112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118"/>
          <p:cNvGrpSpPr/>
          <p:nvPr/>
        </p:nvGrpSpPr>
        <p:grpSpPr>
          <a:xfrm>
            <a:off x="6732240" y="3542995"/>
            <a:ext cx="216024" cy="216024"/>
            <a:chOff x="8460432" y="2636912"/>
            <a:chExt cx="216024" cy="216024"/>
          </a:xfrm>
        </p:grpSpPr>
        <p:cxnSp>
          <p:nvCxnSpPr>
            <p:cNvPr id="61" name="Straight Connector 119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120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820" y="1890371"/>
            <a:ext cx="171241" cy="140456"/>
          </a:xfrm>
          <a:prstGeom prst="rect">
            <a:avLst/>
          </a:prstGeom>
        </p:spPr>
      </p:pic>
      <p:pic>
        <p:nvPicPr>
          <p:cNvPr id="69" name="図 6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952" y="2302055"/>
            <a:ext cx="171241" cy="140456"/>
          </a:xfrm>
          <a:prstGeom prst="rect">
            <a:avLst/>
          </a:prstGeom>
        </p:spPr>
      </p:pic>
      <p:pic>
        <p:nvPicPr>
          <p:cNvPr id="70" name="図 6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215" y="3871168"/>
            <a:ext cx="171241" cy="140456"/>
          </a:xfrm>
          <a:prstGeom prst="rect">
            <a:avLst/>
          </a:prstGeom>
        </p:spPr>
      </p:pic>
      <p:pic>
        <p:nvPicPr>
          <p:cNvPr id="72" name="図 7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680" y="1874447"/>
            <a:ext cx="180861" cy="144304"/>
          </a:xfrm>
          <a:prstGeom prst="rect">
            <a:avLst/>
          </a:prstGeom>
        </p:spPr>
      </p:pic>
      <p:pic>
        <p:nvPicPr>
          <p:cNvPr id="74" name="図 7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892" y="2981549"/>
            <a:ext cx="177013" cy="286684"/>
          </a:xfrm>
          <a:prstGeom prst="rect">
            <a:avLst/>
          </a:prstGeom>
        </p:spPr>
      </p:pic>
      <p:pic>
        <p:nvPicPr>
          <p:cNvPr id="75" name="図 7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970" y="3028630"/>
            <a:ext cx="177013" cy="286684"/>
          </a:xfrm>
          <a:prstGeom prst="rect">
            <a:avLst/>
          </a:prstGeom>
        </p:spPr>
      </p:pic>
      <p:pic>
        <p:nvPicPr>
          <p:cNvPr id="76" name="図 7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693" y="1911739"/>
            <a:ext cx="171241" cy="140456"/>
          </a:xfrm>
          <a:prstGeom prst="rect">
            <a:avLst/>
          </a:prstGeom>
        </p:spPr>
      </p:pic>
      <p:pic>
        <p:nvPicPr>
          <p:cNvPr id="77" name="図 7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051" y="2473947"/>
            <a:ext cx="171241" cy="140456"/>
          </a:xfrm>
          <a:prstGeom prst="rect">
            <a:avLst/>
          </a:prstGeom>
        </p:spPr>
      </p:pic>
      <p:pic>
        <p:nvPicPr>
          <p:cNvPr id="78" name="図 7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088" y="3892536"/>
            <a:ext cx="171241" cy="140456"/>
          </a:xfrm>
          <a:prstGeom prst="rect">
            <a:avLst/>
          </a:prstGeom>
        </p:spPr>
      </p:pic>
      <p:pic>
        <p:nvPicPr>
          <p:cNvPr id="79" name="図 7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53" y="1895815"/>
            <a:ext cx="180861" cy="144304"/>
          </a:xfrm>
          <a:prstGeom prst="rect">
            <a:avLst/>
          </a:prstGeom>
        </p:spPr>
      </p:pic>
      <p:pic>
        <p:nvPicPr>
          <p:cNvPr id="80" name="図 7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765" y="3002917"/>
            <a:ext cx="177013" cy="286684"/>
          </a:xfrm>
          <a:prstGeom prst="rect">
            <a:avLst/>
          </a:prstGeom>
        </p:spPr>
      </p:pic>
      <p:pic>
        <p:nvPicPr>
          <p:cNvPr id="81" name="図 8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843" y="3049998"/>
            <a:ext cx="177013" cy="286684"/>
          </a:xfrm>
          <a:prstGeom prst="rect">
            <a:avLst/>
          </a:prstGeom>
        </p:spPr>
      </p:pic>
      <p:cxnSp>
        <p:nvCxnSpPr>
          <p:cNvPr id="82" name="Straight Arrow Connector 25 2"/>
          <p:cNvCxnSpPr>
            <a:endCxn id="36" idx="1"/>
          </p:cNvCxnSpPr>
          <p:nvPr/>
        </p:nvCxnSpPr>
        <p:spPr>
          <a:xfrm flipV="1">
            <a:off x="5904148" y="1846161"/>
            <a:ext cx="756084" cy="54470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図 8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108" y="1196752"/>
            <a:ext cx="698434" cy="225115"/>
          </a:xfrm>
          <a:prstGeom prst="rect">
            <a:avLst/>
          </a:prstGeom>
        </p:spPr>
      </p:pic>
      <p:cxnSp>
        <p:nvCxnSpPr>
          <p:cNvPr id="90" name="Straight Arrow Connector 60 2"/>
          <p:cNvCxnSpPr/>
          <p:nvPr/>
        </p:nvCxnSpPr>
        <p:spPr>
          <a:xfrm>
            <a:off x="3923928" y="2484941"/>
            <a:ext cx="360040" cy="0"/>
          </a:xfrm>
          <a:prstGeom prst="straightConnector1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586" y="4332274"/>
            <a:ext cx="692662" cy="267443"/>
          </a:xfrm>
          <a:prstGeom prst="rect">
            <a:avLst/>
          </a:prstGeom>
        </p:spPr>
      </p:pic>
      <p:pic>
        <p:nvPicPr>
          <p:cNvPr id="4" name="図 3 1 1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825" y="4706986"/>
            <a:ext cx="979346" cy="319394"/>
          </a:xfrm>
          <a:prstGeom prst="rect">
            <a:avLst/>
          </a:prstGeom>
        </p:spPr>
      </p:pic>
      <p:pic>
        <p:nvPicPr>
          <p:cNvPr id="50" name="図 4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122" y="4306300"/>
            <a:ext cx="275141" cy="319392"/>
          </a:xfrm>
          <a:prstGeom prst="rect">
            <a:avLst/>
          </a:prstGeom>
        </p:spPr>
      </p:pic>
      <p:pic>
        <p:nvPicPr>
          <p:cNvPr id="51" name="図 50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060" y="4306300"/>
            <a:ext cx="363648" cy="31939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C84D391-BB1E-471D-81DD-04ED3670F556}"/>
              </a:ext>
            </a:extLst>
          </p:cNvPr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446" y="5067026"/>
            <a:ext cx="979346" cy="31939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9364EC2-4395-4E8F-AF3F-F51F723390DF}"/>
              </a:ext>
            </a:extLst>
          </p:cNvPr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446" y="5427066"/>
            <a:ext cx="979346" cy="31939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4FC5BD9-99D8-4B65-A33C-3217F265C61D}"/>
              </a:ext>
            </a:extLst>
          </p:cNvPr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825" y="5787106"/>
            <a:ext cx="979346" cy="31939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A0CD27FA-A5FC-4EC4-8F79-DA491846C49A}"/>
              </a:ext>
            </a:extLst>
          </p:cNvPr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446" y="6147146"/>
            <a:ext cx="979346" cy="319394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2EB7594D-7C1C-40E8-95C3-124D0A5C956E}"/>
              </a:ext>
            </a:extLst>
          </p:cNvPr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446" y="6507186"/>
            <a:ext cx="979346" cy="319394"/>
          </a:xfrm>
          <a:prstGeom prst="rect">
            <a:avLst/>
          </a:prstGeom>
        </p:spPr>
      </p:pic>
      <p:sp>
        <p:nvSpPr>
          <p:cNvPr id="86" name="Oval 49">
            <a:extLst>
              <a:ext uri="{FF2B5EF4-FFF2-40B4-BE49-F238E27FC236}">
                <a16:creationId xmlns:a16="http://schemas.microsoft.com/office/drawing/2014/main" id="{F3483401-5F64-4300-B758-67D3091EBA2D}"/>
              </a:ext>
            </a:extLst>
          </p:cNvPr>
          <p:cNvSpPr/>
          <p:nvPr/>
        </p:nvSpPr>
        <p:spPr>
          <a:xfrm rot="19655257">
            <a:off x="5273792" y="1824630"/>
            <a:ext cx="2035636" cy="792088"/>
          </a:xfrm>
          <a:prstGeom prst="ellipse">
            <a:avLst/>
          </a:prstGeom>
          <a:noFill/>
          <a:ln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Oval 63">
            <a:extLst>
              <a:ext uri="{FF2B5EF4-FFF2-40B4-BE49-F238E27FC236}">
                <a16:creationId xmlns:a16="http://schemas.microsoft.com/office/drawing/2014/main" id="{4AB94A9D-A2FC-4AB9-B26C-D325B0E3F29E}"/>
              </a:ext>
            </a:extLst>
          </p:cNvPr>
          <p:cNvSpPr/>
          <p:nvPr/>
        </p:nvSpPr>
        <p:spPr>
          <a:xfrm rot="8995636">
            <a:off x="6238076" y="1548168"/>
            <a:ext cx="1931253" cy="1968047"/>
          </a:xfrm>
          <a:prstGeom prst="ellipse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28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Equivalence relation</a:t>
            </a:r>
          </a:p>
        </p:txBody>
      </p:sp>
      <p:pic>
        <p:nvPicPr>
          <p:cNvPr id="20" name="図 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88842"/>
            <a:ext cx="7482658" cy="292457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26" y="2846838"/>
            <a:ext cx="4404166" cy="319394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54" y="3737544"/>
            <a:ext cx="7228681" cy="31939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26" y="4628252"/>
            <a:ext cx="7636581" cy="7022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0A4028-F702-49D1-A6A0-413BDC9DEC2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60" y="6131625"/>
            <a:ext cx="7513510" cy="2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6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Tolerance relation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408EBC-4AA2-474B-ABD4-76AE7BFCEBE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88843"/>
            <a:ext cx="6986251" cy="292457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26" y="2846838"/>
            <a:ext cx="4404166" cy="319394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54" y="3737544"/>
            <a:ext cx="7228681" cy="31939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26" y="4628252"/>
            <a:ext cx="7636581" cy="7022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6F5EBA-4DB7-45FE-A610-57A6185DBD5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60" y="6131625"/>
            <a:ext cx="7050114" cy="272268"/>
          </a:xfrm>
          <a:prstGeom prst="rect">
            <a:avLst/>
          </a:prstGeom>
        </p:spPr>
      </p:pic>
      <p:cxnSp>
        <p:nvCxnSpPr>
          <p:cNvPr id="10" name="Straight Connector 13 1">
            <a:extLst>
              <a:ext uri="{FF2B5EF4-FFF2-40B4-BE49-F238E27FC236}">
                <a16:creationId xmlns:a16="http://schemas.microsoft.com/office/drawing/2014/main" id="{ED9EB2DA-CEEB-493E-A2CB-A258AA8704D6}"/>
              </a:ext>
            </a:extLst>
          </p:cNvPr>
          <p:cNvCxnSpPr/>
          <p:nvPr/>
        </p:nvCxnSpPr>
        <p:spPr>
          <a:xfrm>
            <a:off x="899592" y="4797152"/>
            <a:ext cx="43308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3 2">
            <a:extLst>
              <a:ext uri="{FF2B5EF4-FFF2-40B4-BE49-F238E27FC236}">
                <a16:creationId xmlns:a16="http://schemas.microsoft.com/office/drawing/2014/main" id="{2AEAFB9D-55C1-4D40-B727-D556FE8E0C3F}"/>
              </a:ext>
            </a:extLst>
          </p:cNvPr>
          <p:cNvCxnSpPr>
            <a:cxnSpLocks/>
          </p:cNvCxnSpPr>
          <p:nvPr/>
        </p:nvCxnSpPr>
        <p:spPr>
          <a:xfrm>
            <a:off x="899592" y="5157192"/>
            <a:ext cx="75945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255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Partition (cf. equivalence relation)</a:t>
            </a:r>
          </a:p>
        </p:txBody>
      </p:sp>
      <p:pic>
        <p:nvPicPr>
          <p:cNvPr id="9" name="図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37" y="2108573"/>
            <a:ext cx="5899159" cy="319393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40" y="3130007"/>
            <a:ext cx="2553223" cy="32709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020713"/>
            <a:ext cx="2301172" cy="35595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4941099"/>
            <a:ext cx="3774999" cy="342483"/>
          </a:xfrm>
          <a:prstGeom prst="rect">
            <a:avLst/>
          </a:prstGeom>
        </p:spPr>
      </p:pic>
      <p:grpSp>
        <p:nvGrpSpPr>
          <p:cNvPr id="18" name="Group 12"/>
          <p:cNvGrpSpPr/>
          <p:nvPr/>
        </p:nvGrpSpPr>
        <p:grpSpPr>
          <a:xfrm>
            <a:off x="5371934" y="2636912"/>
            <a:ext cx="3574009" cy="3222734"/>
            <a:chOff x="2699792" y="3730536"/>
            <a:chExt cx="5184576" cy="4603392"/>
          </a:xfrm>
        </p:grpSpPr>
        <p:sp>
          <p:nvSpPr>
            <p:cNvPr id="19" name="Oval 4"/>
            <p:cNvSpPr/>
            <p:nvPr/>
          </p:nvSpPr>
          <p:spPr>
            <a:xfrm>
              <a:off x="2699792" y="4869160"/>
              <a:ext cx="3600400" cy="184482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0" name="Arc 5"/>
            <p:cNvSpPr/>
            <p:nvPr/>
          </p:nvSpPr>
          <p:spPr>
            <a:xfrm>
              <a:off x="3635896" y="5013176"/>
              <a:ext cx="72008" cy="3168352"/>
            </a:xfrm>
            <a:prstGeom prst="arc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Arc 6"/>
            <p:cNvSpPr/>
            <p:nvPr/>
          </p:nvSpPr>
          <p:spPr>
            <a:xfrm flipH="1">
              <a:off x="4788024" y="5229200"/>
              <a:ext cx="3096344" cy="3104728"/>
            </a:xfrm>
            <a:prstGeom prst="arc">
              <a:avLst>
                <a:gd name="adj1" fmla="val 17123597"/>
                <a:gd name="adj2" fmla="val 21339399"/>
              </a:avLst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Arc 7"/>
            <p:cNvSpPr/>
            <p:nvPr/>
          </p:nvSpPr>
          <p:spPr>
            <a:xfrm rot="15476141" flipH="1">
              <a:off x="3973016" y="3216008"/>
              <a:ext cx="2075671" cy="3104728"/>
            </a:xfrm>
            <a:prstGeom prst="arc">
              <a:avLst>
                <a:gd name="adj1" fmla="val 17123597"/>
                <a:gd name="adj2" fmla="val 21339399"/>
              </a:avLst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23" name="Object 3"/>
            <p:cNvGraphicFramePr>
              <a:graphicFrameLocks noChangeAspect="1"/>
            </p:cNvGraphicFramePr>
            <p:nvPr/>
          </p:nvGraphicFramePr>
          <p:xfrm>
            <a:off x="3059832" y="5480116"/>
            <a:ext cx="439688" cy="4691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3" name="Equation" r:id="rId12" imgW="203040" imgH="215640" progId="Equation.3">
                    <p:embed/>
                  </p:oleObj>
                </mc:Choice>
                <mc:Fallback>
                  <p:oleObj name="Equation" r:id="rId12" imgW="203040" imgH="215640" progId="Equation.3">
                    <p:embed/>
                    <p:pic>
                      <p:nvPicPr>
                        <p:cNvPr id="23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59832" y="5480116"/>
                          <a:ext cx="439688" cy="4691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accent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Object 4"/>
            <p:cNvGraphicFramePr>
              <a:graphicFrameLocks noChangeAspect="1"/>
            </p:cNvGraphicFramePr>
            <p:nvPr/>
          </p:nvGraphicFramePr>
          <p:xfrm>
            <a:off x="4333875" y="5013325"/>
            <a:ext cx="468313" cy="469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" name="Equation" r:id="rId14" imgW="215640" imgH="215640" progId="Equation.3">
                    <p:embed/>
                  </p:oleObj>
                </mc:Choice>
                <mc:Fallback>
                  <p:oleObj name="Equation" r:id="rId14" imgW="215640" imgH="215640" progId="Equation.3">
                    <p:embed/>
                    <p:pic>
                      <p:nvPicPr>
                        <p:cNvPr id="24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33875" y="5013325"/>
                          <a:ext cx="468313" cy="469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accent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5"/>
            <p:cNvGraphicFramePr>
              <a:graphicFrameLocks noChangeAspect="1"/>
            </p:cNvGraphicFramePr>
            <p:nvPr/>
          </p:nvGraphicFramePr>
          <p:xfrm>
            <a:off x="4067175" y="6007100"/>
            <a:ext cx="468313" cy="498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" name="Equation" r:id="rId16" imgW="215640" imgH="228600" progId="Equation.3">
                    <p:embed/>
                  </p:oleObj>
                </mc:Choice>
                <mc:Fallback>
                  <p:oleObj name="Equation" r:id="rId16" imgW="215640" imgH="228600" progId="Equation.3">
                    <p:embed/>
                    <p:pic>
                      <p:nvPicPr>
                        <p:cNvPr id="2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67175" y="6007100"/>
                          <a:ext cx="468313" cy="4984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accent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Object 6"/>
            <p:cNvGraphicFramePr>
              <a:graphicFrameLocks noChangeAspect="1"/>
            </p:cNvGraphicFramePr>
            <p:nvPr/>
          </p:nvGraphicFramePr>
          <p:xfrm>
            <a:off x="5472113" y="5745163"/>
            <a:ext cx="468312" cy="4714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" name="Equation" r:id="rId18" imgW="215640" imgH="215640" progId="Equation.3">
                    <p:embed/>
                  </p:oleObj>
                </mc:Choice>
                <mc:Fallback>
                  <p:oleObj name="Equation" r:id="rId18" imgW="215640" imgH="215640" progId="Equation.3">
                    <p:embed/>
                    <p:pic>
                      <p:nvPicPr>
                        <p:cNvPr id="2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72113" y="5745163"/>
                          <a:ext cx="468312" cy="4714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accent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470948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Cover (cf. tolerance relation)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28" y="2106206"/>
            <a:ext cx="5335411" cy="319394"/>
          </a:xfrm>
          <a:prstGeom prst="rect">
            <a:avLst/>
          </a:prstGeom>
        </p:spPr>
      </p:pic>
      <p:cxnSp>
        <p:nvCxnSpPr>
          <p:cNvPr id="10" name="Straight Connector 13"/>
          <p:cNvCxnSpPr/>
          <p:nvPr/>
        </p:nvCxnSpPr>
        <p:spPr>
          <a:xfrm>
            <a:off x="457200" y="5085184"/>
            <a:ext cx="43308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グループ化 32"/>
          <p:cNvGrpSpPr/>
          <p:nvPr/>
        </p:nvGrpSpPr>
        <p:grpSpPr>
          <a:xfrm>
            <a:off x="5364088" y="2492896"/>
            <a:ext cx="3641110" cy="3433952"/>
            <a:chOff x="2699792" y="3730536"/>
            <a:chExt cx="5184576" cy="4603392"/>
          </a:xfrm>
        </p:grpSpPr>
        <p:sp>
          <p:nvSpPr>
            <p:cNvPr id="34" name="Arc 5"/>
            <p:cNvSpPr/>
            <p:nvPr/>
          </p:nvSpPr>
          <p:spPr>
            <a:xfrm>
              <a:off x="3635896" y="5013176"/>
              <a:ext cx="72008" cy="3168352"/>
            </a:xfrm>
            <a:prstGeom prst="arc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Arc 6"/>
            <p:cNvSpPr/>
            <p:nvPr/>
          </p:nvSpPr>
          <p:spPr>
            <a:xfrm flipH="1">
              <a:off x="4788024" y="5229200"/>
              <a:ext cx="3096344" cy="3104728"/>
            </a:xfrm>
            <a:prstGeom prst="arc">
              <a:avLst>
                <a:gd name="adj1" fmla="val 17123597"/>
                <a:gd name="adj2" fmla="val 21339399"/>
              </a:avLst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グループ化 35"/>
            <p:cNvGrpSpPr/>
            <p:nvPr/>
          </p:nvGrpSpPr>
          <p:grpSpPr>
            <a:xfrm>
              <a:off x="2699792" y="3730536"/>
              <a:ext cx="3863424" cy="2983448"/>
              <a:chOff x="2699792" y="3730536"/>
              <a:chExt cx="3863424" cy="2983448"/>
            </a:xfrm>
          </p:grpSpPr>
          <p:sp>
            <p:nvSpPr>
              <p:cNvPr id="37" name="Oval 4"/>
              <p:cNvSpPr/>
              <p:nvPr/>
            </p:nvSpPr>
            <p:spPr>
              <a:xfrm>
                <a:off x="2699792" y="4869160"/>
                <a:ext cx="3600400" cy="184482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8" name="Arc 7"/>
              <p:cNvSpPr/>
              <p:nvPr/>
            </p:nvSpPr>
            <p:spPr>
              <a:xfrm rot="15476141" flipH="1">
                <a:off x="3973016" y="3216008"/>
                <a:ext cx="2075671" cy="3104728"/>
              </a:xfrm>
              <a:prstGeom prst="arc">
                <a:avLst>
                  <a:gd name="adj1" fmla="val 17123597"/>
                  <a:gd name="adj2" fmla="val 2799070"/>
                </a:avLst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39" name="Object 3"/>
              <p:cNvGraphicFramePr>
                <a:graphicFrameLocks noChangeAspect="1"/>
              </p:cNvGraphicFramePr>
              <p:nvPr/>
            </p:nvGraphicFramePr>
            <p:xfrm>
              <a:off x="3059832" y="5480116"/>
              <a:ext cx="439688" cy="4691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7" name="Equation" r:id="rId8" imgW="203040" imgH="215640" progId="Equation.3">
                      <p:embed/>
                    </p:oleObj>
                  </mc:Choice>
                  <mc:Fallback>
                    <p:oleObj name="Equation" r:id="rId8" imgW="203040" imgH="215640" progId="Equation.3">
                      <p:embed/>
                      <p:pic>
                        <p:nvPicPr>
                          <p:cNvPr id="39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59832" y="5480116"/>
                            <a:ext cx="439688" cy="46916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accent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0" name="Object 4"/>
              <p:cNvGraphicFramePr>
                <a:graphicFrameLocks noChangeAspect="1"/>
              </p:cNvGraphicFramePr>
              <p:nvPr/>
            </p:nvGraphicFramePr>
            <p:xfrm>
              <a:off x="4333875" y="5013325"/>
              <a:ext cx="468313" cy="469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8" name="Equation" r:id="rId10" imgW="215640" imgH="215640" progId="Equation.3">
                      <p:embed/>
                    </p:oleObj>
                  </mc:Choice>
                  <mc:Fallback>
                    <p:oleObj name="Equation" r:id="rId10" imgW="215640" imgH="215640" progId="Equation.3">
                      <p:embed/>
                      <p:pic>
                        <p:nvPicPr>
                          <p:cNvPr id="40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33875" y="5013325"/>
                            <a:ext cx="468313" cy="469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accent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" name="Object 5"/>
              <p:cNvGraphicFramePr>
                <a:graphicFrameLocks noChangeAspect="1"/>
              </p:cNvGraphicFramePr>
              <p:nvPr/>
            </p:nvGraphicFramePr>
            <p:xfrm>
              <a:off x="4067175" y="6007100"/>
              <a:ext cx="468313" cy="498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9" name="Equation" r:id="rId12" imgW="215640" imgH="228600" progId="Equation.3">
                      <p:embed/>
                    </p:oleObj>
                  </mc:Choice>
                  <mc:Fallback>
                    <p:oleObj name="Equation" r:id="rId12" imgW="215640" imgH="228600" progId="Equation.3">
                      <p:embed/>
                      <p:pic>
                        <p:nvPicPr>
                          <p:cNvPr id="41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67175" y="6007100"/>
                            <a:ext cx="468313" cy="4984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accent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" name="Object 6"/>
              <p:cNvGraphicFramePr>
                <a:graphicFrameLocks noChangeAspect="1"/>
              </p:cNvGraphicFramePr>
              <p:nvPr/>
            </p:nvGraphicFramePr>
            <p:xfrm>
              <a:off x="5472113" y="5745163"/>
              <a:ext cx="468312" cy="4714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60" name="Equation" r:id="rId14" imgW="215640" imgH="215640" progId="Equation.3">
                      <p:embed/>
                    </p:oleObj>
                  </mc:Choice>
                  <mc:Fallback>
                    <p:oleObj name="Equation" r:id="rId14" imgW="215640" imgH="215640" progId="Equation.3">
                      <p:embed/>
                      <p:pic>
                        <p:nvPicPr>
                          <p:cNvPr id="42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72113" y="5745163"/>
                            <a:ext cx="468312" cy="4714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accent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43" name="Straight Connector 16"/>
              <p:cNvCxnSpPr>
                <a:endCxn id="38" idx="2"/>
              </p:cNvCxnSpPr>
              <p:nvPr/>
            </p:nvCxnSpPr>
            <p:spPr>
              <a:xfrm flipV="1">
                <a:off x="5580112" y="5409076"/>
                <a:ext cx="485155" cy="361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17"/>
              <p:cNvCxnSpPr/>
              <p:nvPr/>
            </p:nvCxnSpPr>
            <p:spPr>
              <a:xfrm flipV="1">
                <a:off x="5292080" y="5589240"/>
                <a:ext cx="485155" cy="361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18"/>
              <p:cNvCxnSpPr/>
              <p:nvPr/>
            </p:nvCxnSpPr>
            <p:spPr>
              <a:xfrm flipV="1">
                <a:off x="5436096" y="5517232"/>
                <a:ext cx="485155" cy="361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4" name="図 2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40" y="3130007"/>
            <a:ext cx="2553223" cy="327090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020713"/>
            <a:ext cx="2301172" cy="355951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4941099"/>
            <a:ext cx="3774999" cy="34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59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Cover</a:t>
            </a:r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07" y="1932067"/>
            <a:ext cx="5712527" cy="1065928"/>
          </a:xfrm>
          <a:prstGeom prst="rect">
            <a:avLst/>
          </a:prstGeom>
        </p:spPr>
      </p:pic>
      <p:grpSp>
        <p:nvGrpSpPr>
          <p:cNvPr id="33" name="グループ化 32"/>
          <p:cNvGrpSpPr/>
          <p:nvPr/>
        </p:nvGrpSpPr>
        <p:grpSpPr>
          <a:xfrm>
            <a:off x="5364088" y="3163400"/>
            <a:ext cx="3641110" cy="3433952"/>
            <a:chOff x="2699792" y="3730536"/>
            <a:chExt cx="5184576" cy="4603392"/>
          </a:xfrm>
        </p:grpSpPr>
        <p:sp>
          <p:nvSpPr>
            <p:cNvPr id="34" name="Arc 5"/>
            <p:cNvSpPr/>
            <p:nvPr/>
          </p:nvSpPr>
          <p:spPr>
            <a:xfrm>
              <a:off x="3635896" y="5013176"/>
              <a:ext cx="72008" cy="3168352"/>
            </a:xfrm>
            <a:prstGeom prst="arc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Arc 6"/>
            <p:cNvSpPr/>
            <p:nvPr/>
          </p:nvSpPr>
          <p:spPr>
            <a:xfrm flipH="1">
              <a:off x="4788024" y="5229200"/>
              <a:ext cx="3096344" cy="3104728"/>
            </a:xfrm>
            <a:prstGeom prst="arc">
              <a:avLst>
                <a:gd name="adj1" fmla="val 17123597"/>
                <a:gd name="adj2" fmla="val 21339399"/>
              </a:avLst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グループ化 35"/>
            <p:cNvGrpSpPr/>
            <p:nvPr/>
          </p:nvGrpSpPr>
          <p:grpSpPr>
            <a:xfrm>
              <a:off x="2699792" y="3730536"/>
              <a:ext cx="3863424" cy="2983448"/>
              <a:chOff x="2699792" y="3730536"/>
              <a:chExt cx="3863424" cy="2983448"/>
            </a:xfrm>
          </p:grpSpPr>
          <p:sp>
            <p:nvSpPr>
              <p:cNvPr id="37" name="Oval 4"/>
              <p:cNvSpPr/>
              <p:nvPr/>
            </p:nvSpPr>
            <p:spPr>
              <a:xfrm>
                <a:off x="2699792" y="4869160"/>
                <a:ext cx="3600400" cy="184482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8" name="Arc 7"/>
              <p:cNvSpPr/>
              <p:nvPr/>
            </p:nvSpPr>
            <p:spPr>
              <a:xfrm rot="15476141" flipH="1">
                <a:off x="3973016" y="3216008"/>
                <a:ext cx="2075671" cy="3104728"/>
              </a:xfrm>
              <a:prstGeom prst="arc">
                <a:avLst>
                  <a:gd name="adj1" fmla="val 17123597"/>
                  <a:gd name="adj2" fmla="val 2799070"/>
                </a:avLst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39" name="Object 3"/>
              <p:cNvGraphicFramePr>
                <a:graphicFrameLocks noChangeAspect="1"/>
              </p:cNvGraphicFramePr>
              <p:nvPr/>
            </p:nvGraphicFramePr>
            <p:xfrm>
              <a:off x="3059832" y="5480116"/>
              <a:ext cx="439688" cy="4691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1" name="Equation" r:id="rId6" imgW="203040" imgH="215640" progId="Equation.3">
                      <p:embed/>
                    </p:oleObj>
                  </mc:Choice>
                  <mc:Fallback>
                    <p:oleObj name="Equation" r:id="rId6" imgW="203040" imgH="215640" progId="Equation.3">
                      <p:embed/>
                      <p:pic>
                        <p:nvPicPr>
                          <p:cNvPr id="39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59832" y="5480116"/>
                            <a:ext cx="439688" cy="46916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accent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0" name="Object 4"/>
              <p:cNvGraphicFramePr>
                <a:graphicFrameLocks noChangeAspect="1"/>
              </p:cNvGraphicFramePr>
              <p:nvPr/>
            </p:nvGraphicFramePr>
            <p:xfrm>
              <a:off x="4333875" y="5013325"/>
              <a:ext cx="468313" cy="469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2" name="Equation" r:id="rId8" imgW="215640" imgH="215640" progId="Equation.3">
                      <p:embed/>
                    </p:oleObj>
                  </mc:Choice>
                  <mc:Fallback>
                    <p:oleObj name="Equation" r:id="rId8" imgW="215640" imgH="215640" progId="Equation.3">
                      <p:embed/>
                      <p:pic>
                        <p:nvPicPr>
                          <p:cNvPr id="40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33875" y="5013325"/>
                            <a:ext cx="468313" cy="469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accent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" name="Object 5"/>
              <p:cNvGraphicFramePr>
                <a:graphicFrameLocks noChangeAspect="1"/>
              </p:cNvGraphicFramePr>
              <p:nvPr/>
            </p:nvGraphicFramePr>
            <p:xfrm>
              <a:off x="4067175" y="6007100"/>
              <a:ext cx="468313" cy="498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3" name="Equation" r:id="rId10" imgW="215640" imgH="228600" progId="Equation.3">
                      <p:embed/>
                    </p:oleObj>
                  </mc:Choice>
                  <mc:Fallback>
                    <p:oleObj name="Equation" r:id="rId10" imgW="215640" imgH="228600" progId="Equation.3">
                      <p:embed/>
                      <p:pic>
                        <p:nvPicPr>
                          <p:cNvPr id="41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67175" y="6007100"/>
                            <a:ext cx="468313" cy="4984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accent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" name="Object 6"/>
              <p:cNvGraphicFramePr>
                <a:graphicFrameLocks noChangeAspect="1"/>
              </p:cNvGraphicFramePr>
              <p:nvPr/>
            </p:nvGraphicFramePr>
            <p:xfrm>
              <a:off x="5472113" y="5745163"/>
              <a:ext cx="468312" cy="4714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4" name="Equation" r:id="rId12" imgW="215640" imgH="215640" progId="Equation.3">
                      <p:embed/>
                    </p:oleObj>
                  </mc:Choice>
                  <mc:Fallback>
                    <p:oleObj name="Equation" r:id="rId12" imgW="215640" imgH="215640" progId="Equation.3">
                      <p:embed/>
                      <p:pic>
                        <p:nvPicPr>
                          <p:cNvPr id="42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72113" y="5745163"/>
                            <a:ext cx="468312" cy="4714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accent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43" name="Straight Connector 16"/>
              <p:cNvCxnSpPr>
                <a:endCxn id="38" idx="2"/>
              </p:cNvCxnSpPr>
              <p:nvPr/>
            </p:nvCxnSpPr>
            <p:spPr>
              <a:xfrm flipV="1">
                <a:off x="5580112" y="5409076"/>
                <a:ext cx="485155" cy="361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17"/>
              <p:cNvCxnSpPr/>
              <p:nvPr/>
            </p:nvCxnSpPr>
            <p:spPr>
              <a:xfrm flipV="1">
                <a:off x="5292080" y="5589240"/>
                <a:ext cx="485155" cy="361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18"/>
              <p:cNvCxnSpPr/>
              <p:nvPr/>
            </p:nvCxnSpPr>
            <p:spPr>
              <a:xfrm flipV="1">
                <a:off x="5436096" y="5517232"/>
                <a:ext cx="485155" cy="361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" name="図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11" y="4543357"/>
            <a:ext cx="3376720" cy="27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772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Example</a:t>
            </a:r>
          </a:p>
        </p:txBody>
      </p:sp>
      <p:grpSp>
        <p:nvGrpSpPr>
          <p:cNvPr id="31" name="Group 70"/>
          <p:cNvGrpSpPr/>
          <p:nvPr/>
        </p:nvGrpSpPr>
        <p:grpSpPr>
          <a:xfrm>
            <a:off x="1527764" y="3284517"/>
            <a:ext cx="504056" cy="369332"/>
            <a:chOff x="4067944" y="3707740"/>
            <a:chExt cx="504056" cy="369332"/>
          </a:xfrm>
        </p:grpSpPr>
        <p:sp>
          <p:nvSpPr>
            <p:cNvPr id="32" name="Oval 7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3" name="TextBox 7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34" name="Group 73"/>
          <p:cNvGrpSpPr/>
          <p:nvPr/>
        </p:nvGrpSpPr>
        <p:grpSpPr>
          <a:xfrm>
            <a:off x="2607884" y="2645737"/>
            <a:ext cx="504056" cy="369332"/>
            <a:chOff x="4067944" y="3707740"/>
            <a:chExt cx="504056" cy="369332"/>
          </a:xfrm>
        </p:grpSpPr>
        <p:sp>
          <p:nvSpPr>
            <p:cNvPr id="35" name="Oval 7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7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37" name="Group 76"/>
          <p:cNvGrpSpPr/>
          <p:nvPr/>
        </p:nvGrpSpPr>
        <p:grpSpPr>
          <a:xfrm>
            <a:off x="2607884" y="4023181"/>
            <a:ext cx="504056" cy="369332"/>
            <a:chOff x="4067944" y="3707740"/>
            <a:chExt cx="504056" cy="369332"/>
          </a:xfrm>
        </p:grpSpPr>
        <p:sp>
          <p:nvSpPr>
            <p:cNvPr id="38" name="Oval 7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TextBox 7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40" name="Group 79"/>
          <p:cNvGrpSpPr/>
          <p:nvPr/>
        </p:nvGrpSpPr>
        <p:grpSpPr>
          <a:xfrm>
            <a:off x="3688004" y="3293809"/>
            <a:ext cx="504056" cy="369332"/>
            <a:chOff x="4067944" y="3707740"/>
            <a:chExt cx="504056" cy="369332"/>
          </a:xfrm>
        </p:grpSpPr>
        <p:sp>
          <p:nvSpPr>
            <p:cNvPr id="41" name="Oval 8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2" name="TextBox 8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44" name="Straight Arrow Connector 83"/>
          <p:cNvCxnSpPr>
            <a:stCxn id="33" idx="2"/>
            <a:endCxn id="39" idx="1"/>
          </p:cNvCxnSpPr>
          <p:nvPr/>
        </p:nvCxnSpPr>
        <p:spPr>
          <a:xfrm>
            <a:off x="1779792" y="3653849"/>
            <a:ext cx="828092" cy="55399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84"/>
          <p:cNvCxnSpPr/>
          <p:nvPr/>
        </p:nvCxnSpPr>
        <p:spPr>
          <a:xfrm flipV="1">
            <a:off x="2967924" y="3663141"/>
            <a:ext cx="864096" cy="52612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85"/>
          <p:cNvCxnSpPr/>
          <p:nvPr/>
        </p:nvCxnSpPr>
        <p:spPr>
          <a:xfrm>
            <a:off x="2967924" y="2799045"/>
            <a:ext cx="864096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86"/>
          <p:cNvCxnSpPr/>
          <p:nvPr/>
        </p:nvCxnSpPr>
        <p:spPr>
          <a:xfrm flipH="1">
            <a:off x="3183948" y="3491253"/>
            <a:ext cx="504056" cy="0"/>
          </a:xfrm>
          <a:prstGeom prst="straightConnector1">
            <a:avLst/>
          </a:prstGeom>
          <a:ln w="2540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 87"/>
          <p:cNvSpPr/>
          <p:nvPr/>
        </p:nvSpPr>
        <p:spPr>
          <a:xfrm rot="5400000">
            <a:off x="2391860" y="4239205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prstDash val="sysDash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9" name="Straight Arrow Connector 88"/>
          <p:cNvCxnSpPr/>
          <p:nvPr/>
        </p:nvCxnSpPr>
        <p:spPr>
          <a:xfrm>
            <a:off x="1095716" y="3478475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117"/>
          <p:cNvGrpSpPr/>
          <p:nvPr/>
        </p:nvGrpSpPr>
        <p:grpSpPr>
          <a:xfrm>
            <a:off x="3331524" y="3370463"/>
            <a:ext cx="216024" cy="216024"/>
            <a:chOff x="8460432" y="2636912"/>
            <a:chExt cx="216024" cy="216024"/>
          </a:xfrm>
        </p:grpSpPr>
        <p:cxnSp>
          <p:nvCxnSpPr>
            <p:cNvPr id="58" name="Straight Connector 107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112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118"/>
          <p:cNvGrpSpPr/>
          <p:nvPr/>
        </p:nvGrpSpPr>
        <p:grpSpPr>
          <a:xfrm>
            <a:off x="2679892" y="4527237"/>
            <a:ext cx="216024" cy="216024"/>
            <a:chOff x="8460432" y="2636912"/>
            <a:chExt cx="216024" cy="216024"/>
          </a:xfrm>
        </p:grpSpPr>
        <p:cxnSp>
          <p:nvCxnSpPr>
            <p:cNvPr id="61" name="Straight Connector 119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120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6" name="図 7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345" y="2895981"/>
            <a:ext cx="171241" cy="140456"/>
          </a:xfrm>
          <a:prstGeom prst="rect">
            <a:avLst/>
          </a:prstGeom>
        </p:spPr>
      </p:pic>
      <p:pic>
        <p:nvPicPr>
          <p:cNvPr id="77" name="図 7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703" y="3458189"/>
            <a:ext cx="171241" cy="140456"/>
          </a:xfrm>
          <a:prstGeom prst="rect">
            <a:avLst/>
          </a:prstGeom>
        </p:spPr>
      </p:pic>
      <p:pic>
        <p:nvPicPr>
          <p:cNvPr id="78" name="図 7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0" y="4876778"/>
            <a:ext cx="171241" cy="140456"/>
          </a:xfrm>
          <a:prstGeom prst="rect">
            <a:avLst/>
          </a:prstGeom>
        </p:spPr>
      </p:pic>
      <p:pic>
        <p:nvPicPr>
          <p:cNvPr id="79" name="図 7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205" y="2880057"/>
            <a:ext cx="180861" cy="144304"/>
          </a:xfrm>
          <a:prstGeom prst="rect">
            <a:avLst/>
          </a:prstGeom>
        </p:spPr>
      </p:pic>
      <p:pic>
        <p:nvPicPr>
          <p:cNvPr id="80" name="図 7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417" y="3987159"/>
            <a:ext cx="177013" cy="286684"/>
          </a:xfrm>
          <a:prstGeom prst="rect">
            <a:avLst/>
          </a:prstGeom>
        </p:spPr>
      </p:pic>
      <p:pic>
        <p:nvPicPr>
          <p:cNvPr id="81" name="図 8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495" y="4034240"/>
            <a:ext cx="177013" cy="286684"/>
          </a:xfrm>
          <a:prstGeom prst="rect">
            <a:avLst/>
          </a:prstGeom>
        </p:spPr>
      </p:pic>
      <p:cxnSp>
        <p:nvCxnSpPr>
          <p:cNvPr id="82" name="Straight Arrow Connector 25"/>
          <p:cNvCxnSpPr>
            <a:endCxn id="36" idx="1"/>
          </p:cNvCxnSpPr>
          <p:nvPr/>
        </p:nvCxnSpPr>
        <p:spPr>
          <a:xfrm flipV="1">
            <a:off x="1851800" y="2830403"/>
            <a:ext cx="756084" cy="54470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図 8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978174"/>
            <a:ext cx="698434" cy="225115"/>
          </a:xfrm>
          <a:prstGeom prst="rect">
            <a:avLst/>
          </a:prstGeom>
        </p:spPr>
      </p:pic>
      <p:sp>
        <p:nvSpPr>
          <p:cNvPr id="67" name="Oval 54"/>
          <p:cNvSpPr/>
          <p:nvPr/>
        </p:nvSpPr>
        <p:spPr>
          <a:xfrm flipV="1">
            <a:off x="7668344" y="3276388"/>
            <a:ext cx="864096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8" name="TextBox 56"/>
          <p:cNvSpPr txBox="1"/>
          <p:nvPr/>
        </p:nvSpPr>
        <p:spPr>
          <a:xfrm>
            <a:off x="6006621" y="3267096"/>
            <a:ext cx="731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0,1</a:t>
            </a:r>
          </a:p>
        </p:txBody>
      </p:sp>
      <p:cxnSp>
        <p:nvCxnSpPr>
          <p:cNvPr id="71" name="Straight Arrow Connector 57"/>
          <p:cNvCxnSpPr/>
          <p:nvPr/>
        </p:nvCxnSpPr>
        <p:spPr>
          <a:xfrm>
            <a:off x="5580112" y="3483120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Oval 59"/>
          <p:cNvSpPr/>
          <p:nvPr/>
        </p:nvSpPr>
        <p:spPr>
          <a:xfrm flipV="1">
            <a:off x="6012160" y="3267096"/>
            <a:ext cx="54006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3" name="TextBox 60"/>
          <p:cNvSpPr txBox="1"/>
          <p:nvPr/>
        </p:nvSpPr>
        <p:spPr>
          <a:xfrm>
            <a:off x="7740352" y="325780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1,2,3</a:t>
            </a:r>
          </a:p>
        </p:txBody>
      </p:sp>
      <p:sp>
        <p:nvSpPr>
          <p:cNvPr id="84" name="Arc 61"/>
          <p:cNvSpPr/>
          <p:nvPr/>
        </p:nvSpPr>
        <p:spPr>
          <a:xfrm rot="16200000">
            <a:off x="5940152" y="3195089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prstDash val="solid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8" name="Straight Arrow Connector 65"/>
          <p:cNvCxnSpPr>
            <a:endCxn id="67" idx="3"/>
          </p:cNvCxnSpPr>
          <p:nvPr/>
        </p:nvCxnSpPr>
        <p:spPr>
          <a:xfrm flipV="1">
            <a:off x="6516216" y="3329115"/>
            <a:ext cx="1278672" cy="998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70"/>
          <p:cNvCxnSpPr>
            <a:endCxn id="73" idx="7"/>
          </p:cNvCxnSpPr>
          <p:nvPr/>
        </p:nvCxnSpPr>
        <p:spPr>
          <a:xfrm flipH="1">
            <a:off x="6473130" y="3555128"/>
            <a:ext cx="1267222" cy="1928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Arc 85"/>
          <p:cNvSpPr/>
          <p:nvPr/>
        </p:nvSpPr>
        <p:spPr>
          <a:xfrm rot="16200000">
            <a:off x="7740352" y="3195089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prstDash val="solid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5" name="Oval 49"/>
          <p:cNvSpPr/>
          <p:nvPr/>
        </p:nvSpPr>
        <p:spPr>
          <a:xfrm rot="19655257">
            <a:off x="1241344" y="2750068"/>
            <a:ext cx="2035636" cy="792088"/>
          </a:xfrm>
          <a:prstGeom prst="ellipse">
            <a:avLst/>
          </a:prstGeom>
          <a:noFill/>
          <a:ln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Oval 63"/>
          <p:cNvSpPr/>
          <p:nvPr/>
        </p:nvSpPr>
        <p:spPr>
          <a:xfrm rot="8995636">
            <a:off x="2205628" y="2473606"/>
            <a:ext cx="1931253" cy="1968047"/>
          </a:xfrm>
          <a:prstGeom prst="ellipse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  <p:pic>
        <p:nvPicPr>
          <p:cNvPr id="97" name="図 9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741" y="3032191"/>
            <a:ext cx="180861" cy="144304"/>
          </a:xfrm>
          <a:prstGeom prst="rect">
            <a:avLst/>
          </a:prstGeom>
        </p:spPr>
      </p:pic>
      <p:pic>
        <p:nvPicPr>
          <p:cNvPr id="98" name="図 9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982" y="2567296"/>
            <a:ext cx="177013" cy="286684"/>
          </a:xfrm>
          <a:prstGeom prst="rect">
            <a:avLst/>
          </a:prstGeom>
        </p:spPr>
      </p:pic>
      <p:pic>
        <p:nvPicPr>
          <p:cNvPr id="99" name="図 9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045" y="3699145"/>
            <a:ext cx="177013" cy="286684"/>
          </a:xfrm>
          <a:prstGeom prst="rect">
            <a:avLst/>
          </a:prstGeom>
        </p:spPr>
      </p:pic>
      <p:pic>
        <p:nvPicPr>
          <p:cNvPr id="100" name="図 9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575" y="2646956"/>
            <a:ext cx="171241" cy="140456"/>
          </a:xfrm>
          <a:prstGeom prst="rect">
            <a:avLst/>
          </a:prstGeom>
        </p:spPr>
      </p:pic>
      <p:sp>
        <p:nvSpPr>
          <p:cNvPr id="101" name="TextBox 74"/>
          <p:cNvSpPr txBox="1"/>
          <p:nvPr/>
        </p:nvSpPr>
        <p:spPr>
          <a:xfrm>
            <a:off x="5851754" y="4151163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   </a:t>
            </a:r>
            <a:r>
              <a:rPr lang="en-CA" sz="2400" b="1" dirty="0">
                <a:solidFill>
                  <a:srgbClr val="FF0000"/>
                </a:solidFill>
              </a:rPr>
              <a:t>nondeterministic</a:t>
            </a:r>
            <a:r>
              <a:rPr lang="en-CA" altLang="zh-CN" sz="2400" b="1" dirty="0">
                <a:solidFill>
                  <a:srgbClr val="FF0000"/>
                </a:solidFill>
              </a:rPr>
              <a:t> !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102" name="Oval 86"/>
          <p:cNvSpPr/>
          <p:nvPr/>
        </p:nvSpPr>
        <p:spPr>
          <a:xfrm>
            <a:off x="6975531" y="3676749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3" name="Oval 87"/>
          <p:cNvSpPr/>
          <p:nvPr/>
        </p:nvSpPr>
        <p:spPr>
          <a:xfrm>
            <a:off x="7956376" y="2525125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87" y="5607040"/>
            <a:ext cx="7803965" cy="70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68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/>
      <p:bldP spid="73" grpId="0" animBg="1"/>
      <p:bldP spid="83" grpId="0"/>
      <p:bldP spid="84" grpId="0" animBg="1"/>
      <p:bldP spid="93" grpId="0" animBg="1"/>
      <p:bldP spid="101" grpId="0"/>
      <p:bldP spid="102" grpId="0" animBg="1"/>
      <p:bldP spid="10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Control cover</a:t>
            </a:r>
          </a:p>
        </p:txBody>
      </p:sp>
      <p:pic>
        <p:nvPicPr>
          <p:cNvPr id="12" name="図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1412776"/>
            <a:ext cx="7565408" cy="106977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6" y="2698577"/>
            <a:ext cx="7507689" cy="68304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3617900"/>
            <a:ext cx="5046815" cy="31939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4205556"/>
            <a:ext cx="8352926" cy="672198"/>
          </a:xfrm>
          <a:prstGeom prst="rect">
            <a:avLst/>
          </a:prstGeom>
        </p:spPr>
      </p:pic>
      <p:cxnSp>
        <p:nvCxnSpPr>
          <p:cNvPr id="16" name="Straight Connector 7"/>
          <p:cNvCxnSpPr/>
          <p:nvPr/>
        </p:nvCxnSpPr>
        <p:spPr>
          <a:xfrm>
            <a:off x="755576" y="4930145"/>
            <a:ext cx="21602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9"/>
          <p:cNvCxnSpPr/>
          <p:nvPr/>
        </p:nvCxnSpPr>
        <p:spPr>
          <a:xfrm flipV="1">
            <a:off x="3491879" y="4933563"/>
            <a:ext cx="5472609" cy="79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10"/>
          <p:cNvSpPr/>
          <p:nvPr/>
        </p:nvSpPr>
        <p:spPr>
          <a:xfrm>
            <a:off x="3342605" y="5403729"/>
            <a:ext cx="648072" cy="13526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Oval 11"/>
          <p:cNvSpPr/>
          <p:nvPr/>
        </p:nvSpPr>
        <p:spPr>
          <a:xfrm>
            <a:off x="4854773" y="5403729"/>
            <a:ext cx="648072" cy="13526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3" name="Straight Arrow Connector 13"/>
          <p:cNvCxnSpPr/>
          <p:nvPr/>
        </p:nvCxnSpPr>
        <p:spPr>
          <a:xfrm>
            <a:off x="3774653" y="5691761"/>
            <a:ext cx="1440160" cy="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Object 5"/>
          <p:cNvGraphicFramePr>
            <a:graphicFrameLocks noChangeAspect="1"/>
          </p:cNvGraphicFramePr>
          <p:nvPr/>
        </p:nvGraphicFramePr>
        <p:xfrm>
          <a:off x="4309197" y="5452371"/>
          <a:ext cx="257544" cy="239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Equation" r:id="rId11" imgW="152280" imgH="139680" progId="Equation.3">
                  <p:embed/>
                </p:oleObj>
              </mc:Choice>
              <mc:Fallback>
                <p:oleObj name="Equation" r:id="rId11" imgW="152280" imgH="139680" progId="Equation.3">
                  <p:embed/>
                  <p:pic>
                    <p:nvPicPr>
                      <p:cNvPr id="2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9197" y="5452371"/>
                        <a:ext cx="257544" cy="2393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accent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"/>
          <p:cNvGraphicFramePr>
            <a:graphicFrameLocks noChangeAspect="1"/>
          </p:cNvGraphicFramePr>
          <p:nvPr/>
        </p:nvGraphicFramePr>
        <p:xfrm>
          <a:off x="3560341" y="5547745"/>
          <a:ext cx="214312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Equation" r:id="rId13" imgW="126720" imgH="139680" progId="Equation.3">
                  <p:embed/>
                </p:oleObj>
              </mc:Choice>
              <mc:Fallback>
                <p:oleObj name="Equation" r:id="rId13" imgW="126720" imgH="139680" progId="Equation.3">
                  <p:embed/>
                  <p:pic>
                    <p:nvPicPr>
                      <p:cNvPr id="2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0341" y="5547745"/>
                        <a:ext cx="214312" cy="23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accent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/>
          <p:cNvGraphicFramePr>
            <a:graphicFrameLocks noChangeAspect="1"/>
          </p:cNvGraphicFramePr>
          <p:nvPr/>
        </p:nvGraphicFramePr>
        <p:xfrm>
          <a:off x="3503761" y="5019678"/>
          <a:ext cx="342900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Equation" r:id="rId15" imgW="203040" imgH="228600" progId="Equation.3">
                  <p:embed/>
                </p:oleObj>
              </mc:Choice>
              <mc:Fallback>
                <p:oleObj name="Equation" r:id="rId15" imgW="203040" imgH="228600" progId="Equation.3">
                  <p:embed/>
                  <p:pic>
                    <p:nvPicPr>
                      <p:cNvPr id="26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761" y="5019678"/>
                        <a:ext cx="342900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accent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8"/>
          <p:cNvGraphicFramePr>
            <a:graphicFrameLocks noChangeAspect="1"/>
          </p:cNvGraphicFramePr>
          <p:nvPr/>
        </p:nvGraphicFramePr>
        <p:xfrm>
          <a:off x="5004048" y="5005391"/>
          <a:ext cx="36512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Equation" r:id="rId17" imgW="215640" imgH="241200" progId="Equation.3">
                  <p:embed/>
                </p:oleObj>
              </mc:Choice>
              <mc:Fallback>
                <p:oleObj name="Equation" r:id="rId17" imgW="215640" imgH="241200" progId="Equation.3">
                  <p:embed/>
                  <p:pic>
                    <p:nvPicPr>
                      <p:cNvPr id="27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5005391"/>
                        <a:ext cx="365125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accent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9"/>
          <p:cNvGraphicFramePr>
            <a:graphicFrameLocks noChangeAspect="1"/>
          </p:cNvGraphicFramePr>
          <p:nvPr/>
        </p:nvGraphicFramePr>
        <p:xfrm>
          <a:off x="3537198" y="5875341"/>
          <a:ext cx="257175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Equation" r:id="rId19" imgW="152280" imgH="177480" progId="Equation.3">
                  <p:embed/>
                </p:oleObj>
              </mc:Choice>
              <mc:Fallback>
                <p:oleObj name="Equation" r:id="rId19" imgW="152280" imgH="177480" progId="Equation.3">
                  <p:embed/>
                  <p:pic>
                    <p:nvPicPr>
                      <p:cNvPr id="28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7198" y="5875341"/>
                        <a:ext cx="257175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accent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0"/>
          <p:cNvGraphicFramePr>
            <a:graphicFrameLocks noChangeAspect="1"/>
          </p:cNvGraphicFramePr>
          <p:nvPr/>
        </p:nvGraphicFramePr>
        <p:xfrm>
          <a:off x="3525986" y="6286503"/>
          <a:ext cx="32067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Equation" r:id="rId21" imgW="190440" imgH="177480" progId="Equation.3">
                  <p:embed/>
                </p:oleObj>
              </mc:Choice>
              <mc:Fallback>
                <p:oleObj name="Equation" r:id="rId21" imgW="190440" imgH="177480" progId="Equation.3">
                  <p:embed/>
                  <p:pic>
                    <p:nvPicPr>
                      <p:cNvPr id="2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5986" y="6286503"/>
                        <a:ext cx="320675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accent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Straight Arrow Connector 21"/>
          <p:cNvCxnSpPr/>
          <p:nvPr/>
        </p:nvCxnSpPr>
        <p:spPr>
          <a:xfrm>
            <a:off x="3774653" y="6051801"/>
            <a:ext cx="1440160" cy="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22"/>
          <p:cNvCxnSpPr/>
          <p:nvPr/>
        </p:nvCxnSpPr>
        <p:spPr>
          <a:xfrm>
            <a:off x="3774653" y="6483849"/>
            <a:ext cx="1440160" cy="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11"/>
          <p:cNvGraphicFramePr>
            <a:graphicFrameLocks noChangeAspect="1"/>
          </p:cNvGraphicFramePr>
          <p:nvPr/>
        </p:nvGraphicFramePr>
        <p:xfrm>
          <a:off x="4307978" y="5835777"/>
          <a:ext cx="258763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" name="Equation" r:id="rId23" imgW="152280" imgH="139680" progId="Equation.3">
                  <p:embed/>
                </p:oleObj>
              </mc:Choice>
              <mc:Fallback>
                <p:oleObj name="Equation" r:id="rId23" imgW="152280" imgH="139680" progId="Equation.3">
                  <p:embed/>
                  <p:pic>
                    <p:nvPicPr>
                      <p:cNvPr id="3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7978" y="5835777"/>
                        <a:ext cx="258763" cy="23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accent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12"/>
          <p:cNvGraphicFramePr>
            <a:graphicFrameLocks noChangeAspect="1"/>
          </p:cNvGraphicFramePr>
          <p:nvPr/>
        </p:nvGraphicFramePr>
        <p:xfrm>
          <a:off x="4307978" y="6267825"/>
          <a:ext cx="258763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Equation" r:id="rId25" imgW="152280" imgH="139680" progId="Equation.3">
                  <p:embed/>
                </p:oleObj>
              </mc:Choice>
              <mc:Fallback>
                <p:oleObj name="Equation" r:id="rId25" imgW="152280" imgH="139680" progId="Equation.3">
                  <p:embed/>
                  <p:pic>
                    <p:nvPicPr>
                      <p:cNvPr id="3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7978" y="6267825"/>
                        <a:ext cx="258763" cy="23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accent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259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Example</a:t>
            </a:r>
          </a:p>
        </p:txBody>
      </p:sp>
      <p:grpSp>
        <p:nvGrpSpPr>
          <p:cNvPr id="31" name="Group 70"/>
          <p:cNvGrpSpPr/>
          <p:nvPr/>
        </p:nvGrpSpPr>
        <p:grpSpPr>
          <a:xfrm>
            <a:off x="1527764" y="3284517"/>
            <a:ext cx="504056" cy="369332"/>
            <a:chOff x="4067944" y="3707740"/>
            <a:chExt cx="504056" cy="369332"/>
          </a:xfrm>
        </p:grpSpPr>
        <p:sp>
          <p:nvSpPr>
            <p:cNvPr id="32" name="Oval 7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3" name="TextBox 7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34" name="Group 73"/>
          <p:cNvGrpSpPr/>
          <p:nvPr/>
        </p:nvGrpSpPr>
        <p:grpSpPr>
          <a:xfrm>
            <a:off x="2607884" y="2645737"/>
            <a:ext cx="504056" cy="369332"/>
            <a:chOff x="4067944" y="3707740"/>
            <a:chExt cx="504056" cy="369332"/>
          </a:xfrm>
        </p:grpSpPr>
        <p:sp>
          <p:nvSpPr>
            <p:cNvPr id="35" name="Oval 7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7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37" name="Group 76"/>
          <p:cNvGrpSpPr/>
          <p:nvPr/>
        </p:nvGrpSpPr>
        <p:grpSpPr>
          <a:xfrm>
            <a:off x="2607884" y="4023181"/>
            <a:ext cx="504056" cy="369332"/>
            <a:chOff x="4067944" y="3707740"/>
            <a:chExt cx="504056" cy="369332"/>
          </a:xfrm>
        </p:grpSpPr>
        <p:sp>
          <p:nvSpPr>
            <p:cNvPr id="38" name="Oval 7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TextBox 7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40" name="Group 79"/>
          <p:cNvGrpSpPr/>
          <p:nvPr/>
        </p:nvGrpSpPr>
        <p:grpSpPr>
          <a:xfrm>
            <a:off x="3688004" y="3293809"/>
            <a:ext cx="504056" cy="369332"/>
            <a:chOff x="4067944" y="3707740"/>
            <a:chExt cx="504056" cy="369332"/>
          </a:xfrm>
        </p:grpSpPr>
        <p:sp>
          <p:nvSpPr>
            <p:cNvPr id="41" name="Oval 8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2" name="TextBox 8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44" name="Straight Arrow Connector 83"/>
          <p:cNvCxnSpPr>
            <a:stCxn id="33" idx="2"/>
            <a:endCxn id="39" idx="1"/>
          </p:cNvCxnSpPr>
          <p:nvPr/>
        </p:nvCxnSpPr>
        <p:spPr>
          <a:xfrm>
            <a:off x="1779792" y="3653849"/>
            <a:ext cx="828092" cy="55399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84"/>
          <p:cNvCxnSpPr/>
          <p:nvPr/>
        </p:nvCxnSpPr>
        <p:spPr>
          <a:xfrm flipV="1">
            <a:off x="2967924" y="3663141"/>
            <a:ext cx="864096" cy="52612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85"/>
          <p:cNvCxnSpPr/>
          <p:nvPr/>
        </p:nvCxnSpPr>
        <p:spPr>
          <a:xfrm>
            <a:off x="2967924" y="2799045"/>
            <a:ext cx="864096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86"/>
          <p:cNvCxnSpPr/>
          <p:nvPr/>
        </p:nvCxnSpPr>
        <p:spPr>
          <a:xfrm flipH="1">
            <a:off x="3183948" y="3491253"/>
            <a:ext cx="504056" cy="0"/>
          </a:xfrm>
          <a:prstGeom prst="straightConnector1">
            <a:avLst/>
          </a:prstGeom>
          <a:ln w="2540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 87"/>
          <p:cNvSpPr/>
          <p:nvPr/>
        </p:nvSpPr>
        <p:spPr>
          <a:xfrm rot="5400000">
            <a:off x="2391860" y="4239205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prstDash val="sysDash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9" name="Straight Arrow Connector 88"/>
          <p:cNvCxnSpPr/>
          <p:nvPr/>
        </p:nvCxnSpPr>
        <p:spPr>
          <a:xfrm>
            <a:off x="1095716" y="3478475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117"/>
          <p:cNvGrpSpPr/>
          <p:nvPr/>
        </p:nvGrpSpPr>
        <p:grpSpPr>
          <a:xfrm>
            <a:off x="3331524" y="3370463"/>
            <a:ext cx="216024" cy="216024"/>
            <a:chOff x="8460432" y="2636912"/>
            <a:chExt cx="216024" cy="216024"/>
          </a:xfrm>
        </p:grpSpPr>
        <p:cxnSp>
          <p:nvCxnSpPr>
            <p:cNvPr id="58" name="Straight Connector 107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112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118"/>
          <p:cNvGrpSpPr/>
          <p:nvPr/>
        </p:nvGrpSpPr>
        <p:grpSpPr>
          <a:xfrm>
            <a:off x="2679892" y="4527237"/>
            <a:ext cx="216024" cy="216024"/>
            <a:chOff x="8460432" y="2636912"/>
            <a:chExt cx="216024" cy="216024"/>
          </a:xfrm>
        </p:grpSpPr>
        <p:cxnSp>
          <p:nvCxnSpPr>
            <p:cNvPr id="61" name="Straight Connector 119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120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6" name="図 7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345" y="2895981"/>
            <a:ext cx="171241" cy="140456"/>
          </a:xfrm>
          <a:prstGeom prst="rect">
            <a:avLst/>
          </a:prstGeom>
        </p:spPr>
      </p:pic>
      <p:pic>
        <p:nvPicPr>
          <p:cNvPr id="77" name="図 7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703" y="3458189"/>
            <a:ext cx="171241" cy="140456"/>
          </a:xfrm>
          <a:prstGeom prst="rect">
            <a:avLst/>
          </a:prstGeom>
        </p:spPr>
      </p:pic>
      <p:pic>
        <p:nvPicPr>
          <p:cNvPr id="78" name="図 7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0" y="4876778"/>
            <a:ext cx="171241" cy="140456"/>
          </a:xfrm>
          <a:prstGeom prst="rect">
            <a:avLst/>
          </a:prstGeom>
        </p:spPr>
      </p:pic>
      <p:pic>
        <p:nvPicPr>
          <p:cNvPr id="79" name="図 7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205" y="2880057"/>
            <a:ext cx="180861" cy="144304"/>
          </a:xfrm>
          <a:prstGeom prst="rect">
            <a:avLst/>
          </a:prstGeom>
        </p:spPr>
      </p:pic>
      <p:pic>
        <p:nvPicPr>
          <p:cNvPr id="80" name="図 7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417" y="3987159"/>
            <a:ext cx="177013" cy="286684"/>
          </a:xfrm>
          <a:prstGeom prst="rect">
            <a:avLst/>
          </a:prstGeom>
        </p:spPr>
      </p:pic>
      <p:pic>
        <p:nvPicPr>
          <p:cNvPr id="81" name="図 8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495" y="4034240"/>
            <a:ext cx="177013" cy="286684"/>
          </a:xfrm>
          <a:prstGeom prst="rect">
            <a:avLst/>
          </a:prstGeom>
        </p:spPr>
      </p:pic>
      <p:cxnSp>
        <p:nvCxnSpPr>
          <p:cNvPr id="82" name="Straight Arrow Connector 25"/>
          <p:cNvCxnSpPr>
            <a:endCxn id="36" idx="1"/>
          </p:cNvCxnSpPr>
          <p:nvPr/>
        </p:nvCxnSpPr>
        <p:spPr>
          <a:xfrm flipV="1">
            <a:off x="1851800" y="2830403"/>
            <a:ext cx="756084" cy="54470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図 8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978174"/>
            <a:ext cx="698434" cy="225115"/>
          </a:xfrm>
          <a:prstGeom prst="rect">
            <a:avLst/>
          </a:prstGeom>
        </p:spPr>
      </p:pic>
      <p:sp>
        <p:nvSpPr>
          <p:cNvPr id="67" name="Oval 54"/>
          <p:cNvSpPr/>
          <p:nvPr/>
        </p:nvSpPr>
        <p:spPr>
          <a:xfrm flipV="1">
            <a:off x="7668344" y="3276388"/>
            <a:ext cx="864096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8" name="TextBox 56"/>
          <p:cNvSpPr txBox="1"/>
          <p:nvPr/>
        </p:nvSpPr>
        <p:spPr>
          <a:xfrm>
            <a:off x="6006621" y="3267096"/>
            <a:ext cx="731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0,1</a:t>
            </a:r>
          </a:p>
        </p:txBody>
      </p:sp>
      <p:cxnSp>
        <p:nvCxnSpPr>
          <p:cNvPr id="71" name="Straight Arrow Connector 57"/>
          <p:cNvCxnSpPr/>
          <p:nvPr/>
        </p:nvCxnSpPr>
        <p:spPr>
          <a:xfrm>
            <a:off x="5580112" y="3483120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Oval 59"/>
          <p:cNvSpPr/>
          <p:nvPr/>
        </p:nvSpPr>
        <p:spPr>
          <a:xfrm flipV="1">
            <a:off x="6012160" y="3267096"/>
            <a:ext cx="54006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3" name="TextBox 60"/>
          <p:cNvSpPr txBox="1"/>
          <p:nvPr/>
        </p:nvSpPr>
        <p:spPr>
          <a:xfrm>
            <a:off x="7740352" y="325780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1,2,3</a:t>
            </a:r>
          </a:p>
        </p:txBody>
      </p:sp>
      <p:sp>
        <p:nvSpPr>
          <p:cNvPr id="84" name="Arc 61"/>
          <p:cNvSpPr/>
          <p:nvPr/>
        </p:nvSpPr>
        <p:spPr>
          <a:xfrm rot="16200000">
            <a:off x="5940152" y="3195089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prstDash val="solid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8" name="Straight Arrow Connector 65"/>
          <p:cNvCxnSpPr>
            <a:endCxn id="67" idx="3"/>
          </p:cNvCxnSpPr>
          <p:nvPr/>
        </p:nvCxnSpPr>
        <p:spPr>
          <a:xfrm flipV="1">
            <a:off x="6516216" y="3329115"/>
            <a:ext cx="1278672" cy="998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70"/>
          <p:cNvCxnSpPr>
            <a:endCxn id="73" idx="7"/>
          </p:cNvCxnSpPr>
          <p:nvPr/>
        </p:nvCxnSpPr>
        <p:spPr>
          <a:xfrm flipH="1">
            <a:off x="6473130" y="3555128"/>
            <a:ext cx="1267222" cy="1928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Arc 85"/>
          <p:cNvSpPr/>
          <p:nvPr/>
        </p:nvSpPr>
        <p:spPr>
          <a:xfrm rot="16200000">
            <a:off x="7740352" y="3195089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prstDash val="solid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5" name="Oval 49"/>
          <p:cNvSpPr/>
          <p:nvPr/>
        </p:nvSpPr>
        <p:spPr>
          <a:xfrm rot="19655257">
            <a:off x="1241344" y="2750068"/>
            <a:ext cx="2035636" cy="792088"/>
          </a:xfrm>
          <a:prstGeom prst="ellipse">
            <a:avLst/>
          </a:prstGeom>
          <a:noFill/>
          <a:ln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Oval 63"/>
          <p:cNvSpPr/>
          <p:nvPr/>
        </p:nvSpPr>
        <p:spPr>
          <a:xfrm rot="8995636">
            <a:off x="2205628" y="2473606"/>
            <a:ext cx="1931253" cy="1968047"/>
          </a:xfrm>
          <a:prstGeom prst="ellipse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  <p:pic>
        <p:nvPicPr>
          <p:cNvPr id="97" name="図 9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741" y="3032191"/>
            <a:ext cx="180861" cy="144304"/>
          </a:xfrm>
          <a:prstGeom prst="rect">
            <a:avLst/>
          </a:prstGeom>
        </p:spPr>
      </p:pic>
      <p:pic>
        <p:nvPicPr>
          <p:cNvPr id="98" name="図 9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982" y="2567296"/>
            <a:ext cx="177013" cy="286684"/>
          </a:xfrm>
          <a:prstGeom prst="rect">
            <a:avLst/>
          </a:prstGeom>
        </p:spPr>
      </p:pic>
      <p:pic>
        <p:nvPicPr>
          <p:cNvPr id="99" name="図 9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045" y="3699145"/>
            <a:ext cx="177013" cy="286684"/>
          </a:xfrm>
          <a:prstGeom prst="rect">
            <a:avLst/>
          </a:prstGeom>
        </p:spPr>
      </p:pic>
      <p:pic>
        <p:nvPicPr>
          <p:cNvPr id="100" name="図 9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575" y="2646956"/>
            <a:ext cx="171241" cy="140456"/>
          </a:xfrm>
          <a:prstGeom prst="rect">
            <a:avLst/>
          </a:prstGeom>
        </p:spPr>
      </p:pic>
      <p:sp>
        <p:nvSpPr>
          <p:cNvPr id="101" name="TextBox 74"/>
          <p:cNvSpPr txBox="1"/>
          <p:nvPr/>
        </p:nvSpPr>
        <p:spPr>
          <a:xfrm>
            <a:off x="5851754" y="4151163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   </a:t>
            </a:r>
            <a:r>
              <a:rPr lang="en-CA" sz="2400" b="1" dirty="0">
                <a:solidFill>
                  <a:srgbClr val="FF0000"/>
                </a:solidFill>
              </a:rPr>
              <a:t>nondeterministic</a:t>
            </a:r>
            <a:r>
              <a:rPr lang="en-CA" altLang="zh-CN" sz="2400" b="1" dirty="0">
                <a:solidFill>
                  <a:srgbClr val="FF0000"/>
                </a:solidFill>
              </a:rPr>
              <a:t> !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102" name="Oval 86"/>
          <p:cNvSpPr/>
          <p:nvPr/>
        </p:nvSpPr>
        <p:spPr>
          <a:xfrm>
            <a:off x="6975531" y="3676749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3" name="Oval 87"/>
          <p:cNvSpPr/>
          <p:nvPr/>
        </p:nvSpPr>
        <p:spPr>
          <a:xfrm>
            <a:off x="7956376" y="2525125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4" name="TextBox 76"/>
          <p:cNvSpPr txBox="1"/>
          <p:nvPr/>
        </p:nvSpPr>
        <p:spPr>
          <a:xfrm>
            <a:off x="683568" y="5357266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Is this cover a </a:t>
            </a:r>
            <a:r>
              <a:rPr lang="en-CA" sz="2400" b="1" dirty="0">
                <a:solidFill>
                  <a:srgbClr val="FF0000"/>
                </a:solidFill>
              </a:rPr>
              <a:t>control cover ?</a:t>
            </a:r>
          </a:p>
        </p:txBody>
      </p:sp>
    </p:spTree>
    <p:extLst>
      <p:ext uri="{BB962C8B-B14F-4D97-AF65-F5344CB8AC3E}">
        <p14:creationId xmlns:p14="http://schemas.microsoft.com/office/powerpoint/2010/main" val="4293645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Example</a:t>
            </a:r>
          </a:p>
        </p:txBody>
      </p:sp>
      <p:grpSp>
        <p:nvGrpSpPr>
          <p:cNvPr id="31" name="Group 70"/>
          <p:cNvGrpSpPr/>
          <p:nvPr/>
        </p:nvGrpSpPr>
        <p:grpSpPr>
          <a:xfrm>
            <a:off x="1527764" y="3284517"/>
            <a:ext cx="504056" cy="369332"/>
            <a:chOff x="4067944" y="3707740"/>
            <a:chExt cx="504056" cy="369332"/>
          </a:xfrm>
        </p:grpSpPr>
        <p:sp>
          <p:nvSpPr>
            <p:cNvPr id="32" name="Oval 7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3" name="TextBox 7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34" name="Group 73"/>
          <p:cNvGrpSpPr/>
          <p:nvPr/>
        </p:nvGrpSpPr>
        <p:grpSpPr>
          <a:xfrm>
            <a:off x="2607884" y="2645737"/>
            <a:ext cx="504056" cy="369332"/>
            <a:chOff x="4067944" y="3707740"/>
            <a:chExt cx="504056" cy="369332"/>
          </a:xfrm>
        </p:grpSpPr>
        <p:sp>
          <p:nvSpPr>
            <p:cNvPr id="35" name="Oval 7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7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37" name="Group 76"/>
          <p:cNvGrpSpPr/>
          <p:nvPr/>
        </p:nvGrpSpPr>
        <p:grpSpPr>
          <a:xfrm>
            <a:off x="2607884" y="4023181"/>
            <a:ext cx="504056" cy="369332"/>
            <a:chOff x="4067944" y="3707740"/>
            <a:chExt cx="504056" cy="369332"/>
          </a:xfrm>
        </p:grpSpPr>
        <p:sp>
          <p:nvSpPr>
            <p:cNvPr id="38" name="Oval 7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TextBox 7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40" name="Group 79"/>
          <p:cNvGrpSpPr/>
          <p:nvPr/>
        </p:nvGrpSpPr>
        <p:grpSpPr>
          <a:xfrm>
            <a:off x="3688004" y="3293809"/>
            <a:ext cx="504056" cy="369332"/>
            <a:chOff x="4067944" y="3707740"/>
            <a:chExt cx="504056" cy="369332"/>
          </a:xfrm>
        </p:grpSpPr>
        <p:sp>
          <p:nvSpPr>
            <p:cNvPr id="41" name="Oval 8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2" name="TextBox 8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44" name="Straight Arrow Connector 83"/>
          <p:cNvCxnSpPr>
            <a:stCxn id="33" idx="2"/>
            <a:endCxn id="39" idx="1"/>
          </p:cNvCxnSpPr>
          <p:nvPr/>
        </p:nvCxnSpPr>
        <p:spPr>
          <a:xfrm>
            <a:off x="1779792" y="3653849"/>
            <a:ext cx="828092" cy="55399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84"/>
          <p:cNvCxnSpPr/>
          <p:nvPr/>
        </p:nvCxnSpPr>
        <p:spPr>
          <a:xfrm flipV="1">
            <a:off x="2967924" y="3663141"/>
            <a:ext cx="864096" cy="52612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85"/>
          <p:cNvCxnSpPr/>
          <p:nvPr/>
        </p:nvCxnSpPr>
        <p:spPr>
          <a:xfrm>
            <a:off x="2967924" y="2799045"/>
            <a:ext cx="864096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86"/>
          <p:cNvCxnSpPr/>
          <p:nvPr/>
        </p:nvCxnSpPr>
        <p:spPr>
          <a:xfrm flipH="1">
            <a:off x="3183948" y="3491253"/>
            <a:ext cx="504056" cy="0"/>
          </a:xfrm>
          <a:prstGeom prst="straightConnector1">
            <a:avLst/>
          </a:prstGeom>
          <a:ln w="2540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 87"/>
          <p:cNvSpPr/>
          <p:nvPr/>
        </p:nvSpPr>
        <p:spPr>
          <a:xfrm rot="5400000">
            <a:off x="2391860" y="4239205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prstDash val="sysDash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9" name="Straight Arrow Connector 88"/>
          <p:cNvCxnSpPr/>
          <p:nvPr/>
        </p:nvCxnSpPr>
        <p:spPr>
          <a:xfrm>
            <a:off x="1095716" y="3478475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117"/>
          <p:cNvGrpSpPr/>
          <p:nvPr/>
        </p:nvGrpSpPr>
        <p:grpSpPr>
          <a:xfrm>
            <a:off x="3331524" y="3370463"/>
            <a:ext cx="216024" cy="216024"/>
            <a:chOff x="8460432" y="2636912"/>
            <a:chExt cx="216024" cy="216024"/>
          </a:xfrm>
        </p:grpSpPr>
        <p:cxnSp>
          <p:nvCxnSpPr>
            <p:cNvPr id="58" name="Straight Connector 107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112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118"/>
          <p:cNvGrpSpPr/>
          <p:nvPr/>
        </p:nvGrpSpPr>
        <p:grpSpPr>
          <a:xfrm>
            <a:off x="2679892" y="4527237"/>
            <a:ext cx="216024" cy="216024"/>
            <a:chOff x="8460432" y="2636912"/>
            <a:chExt cx="216024" cy="216024"/>
          </a:xfrm>
        </p:grpSpPr>
        <p:cxnSp>
          <p:nvCxnSpPr>
            <p:cNvPr id="61" name="Straight Connector 119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120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6" name="図 7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345" y="2895981"/>
            <a:ext cx="171241" cy="140456"/>
          </a:xfrm>
          <a:prstGeom prst="rect">
            <a:avLst/>
          </a:prstGeom>
        </p:spPr>
      </p:pic>
      <p:pic>
        <p:nvPicPr>
          <p:cNvPr id="77" name="図 7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703" y="3458189"/>
            <a:ext cx="171241" cy="140456"/>
          </a:xfrm>
          <a:prstGeom prst="rect">
            <a:avLst/>
          </a:prstGeom>
        </p:spPr>
      </p:pic>
      <p:pic>
        <p:nvPicPr>
          <p:cNvPr id="78" name="図 7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0" y="4876778"/>
            <a:ext cx="171241" cy="140456"/>
          </a:xfrm>
          <a:prstGeom prst="rect">
            <a:avLst/>
          </a:prstGeom>
        </p:spPr>
      </p:pic>
      <p:pic>
        <p:nvPicPr>
          <p:cNvPr id="79" name="図 7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205" y="2880057"/>
            <a:ext cx="180861" cy="144304"/>
          </a:xfrm>
          <a:prstGeom prst="rect">
            <a:avLst/>
          </a:prstGeom>
        </p:spPr>
      </p:pic>
      <p:pic>
        <p:nvPicPr>
          <p:cNvPr id="80" name="図 7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417" y="3987159"/>
            <a:ext cx="177013" cy="286684"/>
          </a:xfrm>
          <a:prstGeom prst="rect">
            <a:avLst/>
          </a:prstGeom>
        </p:spPr>
      </p:pic>
      <p:pic>
        <p:nvPicPr>
          <p:cNvPr id="81" name="図 8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495" y="4034240"/>
            <a:ext cx="177013" cy="286684"/>
          </a:xfrm>
          <a:prstGeom prst="rect">
            <a:avLst/>
          </a:prstGeom>
        </p:spPr>
      </p:pic>
      <p:cxnSp>
        <p:nvCxnSpPr>
          <p:cNvPr id="82" name="Straight Arrow Connector 25"/>
          <p:cNvCxnSpPr>
            <a:endCxn id="36" idx="1"/>
          </p:cNvCxnSpPr>
          <p:nvPr/>
        </p:nvCxnSpPr>
        <p:spPr>
          <a:xfrm flipV="1">
            <a:off x="1851800" y="2830403"/>
            <a:ext cx="756084" cy="54470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図 8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978174"/>
            <a:ext cx="698434" cy="225115"/>
          </a:xfrm>
          <a:prstGeom prst="rect">
            <a:avLst/>
          </a:prstGeom>
        </p:spPr>
      </p:pic>
      <p:sp>
        <p:nvSpPr>
          <p:cNvPr id="95" name="Oval 49"/>
          <p:cNvSpPr/>
          <p:nvPr/>
        </p:nvSpPr>
        <p:spPr>
          <a:xfrm rot="19655257">
            <a:off x="1241344" y="2750068"/>
            <a:ext cx="2035636" cy="792088"/>
          </a:xfrm>
          <a:prstGeom prst="ellipse">
            <a:avLst/>
          </a:prstGeom>
          <a:noFill/>
          <a:ln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TextBox 74"/>
          <p:cNvSpPr txBox="1"/>
          <p:nvPr/>
        </p:nvSpPr>
        <p:spPr>
          <a:xfrm>
            <a:off x="5868144" y="5337056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   </a:t>
            </a:r>
            <a:r>
              <a:rPr lang="en-CA" sz="2400" b="1" dirty="0">
                <a:solidFill>
                  <a:srgbClr val="FF0000"/>
                </a:solidFill>
              </a:rPr>
              <a:t>deterministic</a:t>
            </a:r>
            <a:r>
              <a:rPr lang="en-CA" altLang="zh-CN" sz="2400" b="1" dirty="0">
                <a:solidFill>
                  <a:srgbClr val="FF0000"/>
                </a:solidFill>
              </a:rPr>
              <a:t> !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54" name="TextBox 76"/>
          <p:cNvSpPr txBox="1"/>
          <p:nvPr/>
        </p:nvSpPr>
        <p:spPr>
          <a:xfrm>
            <a:off x="1812246" y="5337057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control cover !</a:t>
            </a:r>
          </a:p>
        </p:txBody>
      </p:sp>
      <p:sp>
        <p:nvSpPr>
          <p:cNvPr id="55" name="Oval 50"/>
          <p:cNvSpPr/>
          <p:nvPr/>
        </p:nvSpPr>
        <p:spPr>
          <a:xfrm rot="8995636">
            <a:off x="2454538" y="3829879"/>
            <a:ext cx="702069" cy="714652"/>
          </a:xfrm>
          <a:prstGeom prst="ellipse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56" name="Oval 42"/>
          <p:cNvSpPr/>
          <p:nvPr/>
        </p:nvSpPr>
        <p:spPr>
          <a:xfrm rot="1710164">
            <a:off x="2406033" y="2723013"/>
            <a:ext cx="2035636" cy="792088"/>
          </a:xfrm>
          <a:prstGeom prst="ellipse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TextBox 52"/>
          <p:cNvSpPr txBox="1"/>
          <p:nvPr/>
        </p:nvSpPr>
        <p:spPr>
          <a:xfrm>
            <a:off x="6039735" y="3206621"/>
            <a:ext cx="731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0,1</a:t>
            </a:r>
          </a:p>
        </p:txBody>
      </p:sp>
      <p:cxnSp>
        <p:nvCxnSpPr>
          <p:cNvPr id="64" name="Straight Arrow Connector 53"/>
          <p:cNvCxnSpPr/>
          <p:nvPr/>
        </p:nvCxnSpPr>
        <p:spPr>
          <a:xfrm>
            <a:off x="5613226" y="3422645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54"/>
          <p:cNvSpPr/>
          <p:nvPr/>
        </p:nvSpPr>
        <p:spPr>
          <a:xfrm flipV="1">
            <a:off x="6045274" y="3206621"/>
            <a:ext cx="54006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6" name="TextBox 55"/>
          <p:cNvSpPr txBox="1"/>
          <p:nvPr/>
        </p:nvSpPr>
        <p:spPr>
          <a:xfrm>
            <a:off x="7773466" y="3197329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1,2</a:t>
            </a:r>
          </a:p>
        </p:txBody>
      </p:sp>
      <p:sp>
        <p:nvSpPr>
          <p:cNvPr id="69" name="Arc 56"/>
          <p:cNvSpPr/>
          <p:nvPr/>
        </p:nvSpPr>
        <p:spPr>
          <a:xfrm rot="16200000">
            <a:off x="5973266" y="3134614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prstDash val="solid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74" name="Straight Arrow Connector 59"/>
          <p:cNvCxnSpPr/>
          <p:nvPr/>
        </p:nvCxnSpPr>
        <p:spPr>
          <a:xfrm flipV="1">
            <a:off x="6549330" y="3268640"/>
            <a:ext cx="1278672" cy="998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60"/>
          <p:cNvCxnSpPr>
            <a:stCxn id="87" idx="0"/>
            <a:endCxn id="92" idx="6"/>
          </p:cNvCxnSpPr>
          <p:nvPr/>
        </p:nvCxnSpPr>
        <p:spPr>
          <a:xfrm flipH="1">
            <a:off x="7341418" y="3566661"/>
            <a:ext cx="702078" cy="83738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68"/>
          <p:cNvSpPr/>
          <p:nvPr/>
        </p:nvSpPr>
        <p:spPr>
          <a:xfrm flipV="1">
            <a:off x="7773466" y="3206621"/>
            <a:ext cx="54006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90" name="Group 16"/>
          <p:cNvGrpSpPr/>
          <p:nvPr/>
        </p:nvGrpSpPr>
        <p:grpSpPr>
          <a:xfrm>
            <a:off x="6981378" y="4214733"/>
            <a:ext cx="504056" cy="369332"/>
            <a:chOff x="4067944" y="3707740"/>
            <a:chExt cx="504056" cy="369332"/>
          </a:xfrm>
        </p:grpSpPr>
        <p:sp>
          <p:nvSpPr>
            <p:cNvPr id="92" name="Oval 7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4" name="TextBox 7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104" name="Straight Arrow Connector 75"/>
          <p:cNvCxnSpPr>
            <a:stCxn id="92" idx="2"/>
            <a:endCxn id="65" idx="0"/>
          </p:cNvCxnSpPr>
          <p:nvPr/>
        </p:nvCxnSpPr>
        <p:spPr>
          <a:xfrm flipH="1" flipV="1">
            <a:off x="6315304" y="3566661"/>
            <a:ext cx="666074" cy="83738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図 10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975" y="3004737"/>
            <a:ext cx="180861" cy="144304"/>
          </a:xfrm>
          <a:prstGeom prst="rect">
            <a:avLst/>
          </a:prstGeom>
        </p:spPr>
      </p:pic>
      <p:pic>
        <p:nvPicPr>
          <p:cNvPr id="106" name="図 10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466" y="3873754"/>
            <a:ext cx="177013" cy="286684"/>
          </a:xfrm>
          <a:prstGeom prst="rect">
            <a:avLst/>
          </a:prstGeom>
        </p:spPr>
      </p:pic>
      <p:pic>
        <p:nvPicPr>
          <p:cNvPr id="107" name="図 10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544" y="3920835"/>
            <a:ext cx="177013" cy="286684"/>
          </a:xfrm>
          <a:prstGeom prst="rect">
            <a:avLst/>
          </a:prstGeom>
        </p:spPr>
      </p:pic>
      <p:pic>
        <p:nvPicPr>
          <p:cNvPr id="108" name="図 10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923" y="2590537"/>
            <a:ext cx="171241" cy="140456"/>
          </a:xfrm>
          <a:prstGeom prst="rect">
            <a:avLst/>
          </a:prstGeom>
        </p:spPr>
      </p:pic>
      <p:sp>
        <p:nvSpPr>
          <p:cNvPr id="110" name="Rectangle 79"/>
          <p:cNvSpPr/>
          <p:nvPr/>
        </p:nvSpPr>
        <p:spPr>
          <a:xfrm>
            <a:off x="5878488" y="1628800"/>
            <a:ext cx="2880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CA" sz="2400" dirty="0"/>
          </a:p>
        </p:txBody>
      </p:sp>
      <p:sp>
        <p:nvSpPr>
          <p:cNvPr id="112" name="Rectangle 82"/>
          <p:cNvSpPr/>
          <p:nvPr/>
        </p:nvSpPr>
        <p:spPr>
          <a:xfrm>
            <a:off x="5613226" y="1628800"/>
            <a:ext cx="3240360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472" y="1758803"/>
            <a:ext cx="3082335" cy="27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27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63" grpId="0"/>
      <p:bldP spid="65" grpId="0" animBg="1"/>
      <p:bldP spid="66" grpId="0"/>
      <p:bldP spid="69" grpId="0" animBg="1"/>
      <p:bldP spid="87" grpId="0" animBg="1"/>
      <p:bldP spid="110" grpId="0"/>
      <p:bldP spid="1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Example</a:t>
            </a:r>
          </a:p>
        </p:txBody>
      </p:sp>
      <p:grpSp>
        <p:nvGrpSpPr>
          <p:cNvPr id="31" name="Group 70"/>
          <p:cNvGrpSpPr/>
          <p:nvPr/>
        </p:nvGrpSpPr>
        <p:grpSpPr>
          <a:xfrm>
            <a:off x="1527764" y="3284517"/>
            <a:ext cx="504056" cy="369332"/>
            <a:chOff x="4067944" y="3707740"/>
            <a:chExt cx="504056" cy="369332"/>
          </a:xfrm>
        </p:grpSpPr>
        <p:sp>
          <p:nvSpPr>
            <p:cNvPr id="32" name="Oval 7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3" name="TextBox 7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34" name="Group 73"/>
          <p:cNvGrpSpPr/>
          <p:nvPr/>
        </p:nvGrpSpPr>
        <p:grpSpPr>
          <a:xfrm>
            <a:off x="2607884" y="2645737"/>
            <a:ext cx="504056" cy="369332"/>
            <a:chOff x="4067944" y="3707740"/>
            <a:chExt cx="504056" cy="369332"/>
          </a:xfrm>
        </p:grpSpPr>
        <p:sp>
          <p:nvSpPr>
            <p:cNvPr id="35" name="Oval 7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7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37" name="Group 76"/>
          <p:cNvGrpSpPr/>
          <p:nvPr/>
        </p:nvGrpSpPr>
        <p:grpSpPr>
          <a:xfrm>
            <a:off x="2607884" y="4023181"/>
            <a:ext cx="504056" cy="369332"/>
            <a:chOff x="4067944" y="3707740"/>
            <a:chExt cx="504056" cy="369332"/>
          </a:xfrm>
        </p:grpSpPr>
        <p:sp>
          <p:nvSpPr>
            <p:cNvPr id="38" name="Oval 7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TextBox 7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40" name="Group 79"/>
          <p:cNvGrpSpPr/>
          <p:nvPr/>
        </p:nvGrpSpPr>
        <p:grpSpPr>
          <a:xfrm>
            <a:off x="3688004" y="3293809"/>
            <a:ext cx="504056" cy="369332"/>
            <a:chOff x="4067944" y="3707740"/>
            <a:chExt cx="504056" cy="369332"/>
          </a:xfrm>
        </p:grpSpPr>
        <p:sp>
          <p:nvSpPr>
            <p:cNvPr id="41" name="Oval 8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2" name="TextBox 8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44" name="Straight Arrow Connector 83"/>
          <p:cNvCxnSpPr>
            <a:stCxn id="33" idx="2"/>
            <a:endCxn id="39" idx="1"/>
          </p:cNvCxnSpPr>
          <p:nvPr/>
        </p:nvCxnSpPr>
        <p:spPr>
          <a:xfrm>
            <a:off x="1779792" y="3653849"/>
            <a:ext cx="828092" cy="55399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84"/>
          <p:cNvCxnSpPr/>
          <p:nvPr/>
        </p:nvCxnSpPr>
        <p:spPr>
          <a:xfrm flipV="1">
            <a:off x="2967924" y="3663141"/>
            <a:ext cx="864096" cy="52612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85"/>
          <p:cNvCxnSpPr/>
          <p:nvPr/>
        </p:nvCxnSpPr>
        <p:spPr>
          <a:xfrm>
            <a:off x="2967924" y="2799045"/>
            <a:ext cx="864096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86"/>
          <p:cNvCxnSpPr/>
          <p:nvPr/>
        </p:nvCxnSpPr>
        <p:spPr>
          <a:xfrm flipH="1">
            <a:off x="3183948" y="3491253"/>
            <a:ext cx="504056" cy="0"/>
          </a:xfrm>
          <a:prstGeom prst="straightConnector1">
            <a:avLst/>
          </a:prstGeom>
          <a:ln w="2540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 87"/>
          <p:cNvSpPr/>
          <p:nvPr/>
        </p:nvSpPr>
        <p:spPr>
          <a:xfrm rot="5400000">
            <a:off x="2391860" y="4239205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prstDash val="sysDash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9" name="Straight Arrow Connector 88"/>
          <p:cNvCxnSpPr/>
          <p:nvPr/>
        </p:nvCxnSpPr>
        <p:spPr>
          <a:xfrm>
            <a:off x="1095716" y="3478475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117"/>
          <p:cNvGrpSpPr/>
          <p:nvPr/>
        </p:nvGrpSpPr>
        <p:grpSpPr>
          <a:xfrm>
            <a:off x="3331524" y="3370463"/>
            <a:ext cx="216024" cy="216024"/>
            <a:chOff x="8460432" y="2636912"/>
            <a:chExt cx="216024" cy="216024"/>
          </a:xfrm>
        </p:grpSpPr>
        <p:cxnSp>
          <p:nvCxnSpPr>
            <p:cNvPr id="58" name="Straight Connector 107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112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118"/>
          <p:cNvGrpSpPr/>
          <p:nvPr/>
        </p:nvGrpSpPr>
        <p:grpSpPr>
          <a:xfrm>
            <a:off x="2679892" y="4527237"/>
            <a:ext cx="216024" cy="216024"/>
            <a:chOff x="8460432" y="2636912"/>
            <a:chExt cx="216024" cy="216024"/>
          </a:xfrm>
        </p:grpSpPr>
        <p:cxnSp>
          <p:nvCxnSpPr>
            <p:cNvPr id="61" name="Straight Connector 119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120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6" name="図 7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345" y="2895981"/>
            <a:ext cx="171241" cy="140456"/>
          </a:xfrm>
          <a:prstGeom prst="rect">
            <a:avLst/>
          </a:prstGeom>
        </p:spPr>
      </p:pic>
      <p:pic>
        <p:nvPicPr>
          <p:cNvPr id="77" name="図 7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703" y="3458189"/>
            <a:ext cx="171241" cy="140456"/>
          </a:xfrm>
          <a:prstGeom prst="rect">
            <a:avLst/>
          </a:prstGeom>
        </p:spPr>
      </p:pic>
      <p:pic>
        <p:nvPicPr>
          <p:cNvPr id="78" name="図 7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0" y="4876778"/>
            <a:ext cx="171241" cy="140456"/>
          </a:xfrm>
          <a:prstGeom prst="rect">
            <a:avLst/>
          </a:prstGeom>
        </p:spPr>
      </p:pic>
      <p:pic>
        <p:nvPicPr>
          <p:cNvPr id="79" name="図 7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205" y="2880057"/>
            <a:ext cx="180861" cy="144304"/>
          </a:xfrm>
          <a:prstGeom prst="rect">
            <a:avLst/>
          </a:prstGeom>
        </p:spPr>
      </p:pic>
      <p:pic>
        <p:nvPicPr>
          <p:cNvPr id="80" name="図 7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417" y="3987159"/>
            <a:ext cx="177013" cy="286684"/>
          </a:xfrm>
          <a:prstGeom prst="rect">
            <a:avLst/>
          </a:prstGeom>
        </p:spPr>
      </p:pic>
      <p:pic>
        <p:nvPicPr>
          <p:cNvPr id="81" name="図 8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495" y="4034240"/>
            <a:ext cx="177013" cy="286684"/>
          </a:xfrm>
          <a:prstGeom prst="rect">
            <a:avLst/>
          </a:prstGeom>
        </p:spPr>
      </p:pic>
      <p:cxnSp>
        <p:nvCxnSpPr>
          <p:cNvPr id="82" name="Straight Arrow Connector 25"/>
          <p:cNvCxnSpPr>
            <a:endCxn id="36" idx="1"/>
          </p:cNvCxnSpPr>
          <p:nvPr/>
        </p:nvCxnSpPr>
        <p:spPr>
          <a:xfrm flipV="1">
            <a:off x="1851800" y="2830403"/>
            <a:ext cx="756084" cy="54470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図 8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978174"/>
            <a:ext cx="698434" cy="225115"/>
          </a:xfrm>
          <a:prstGeom prst="rect">
            <a:avLst/>
          </a:prstGeom>
        </p:spPr>
      </p:pic>
      <p:sp>
        <p:nvSpPr>
          <p:cNvPr id="95" name="Oval 49"/>
          <p:cNvSpPr/>
          <p:nvPr/>
        </p:nvSpPr>
        <p:spPr>
          <a:xfrm rot="19655257">
            <a:off x="1241344" y="2750068"/>
            <a:ext cx="2035636" cy="792088"/>
          </a:xfrm>
          <a:prstGeom prst="ellipse">
            <a:avLst/>
          </a:prstGeom>
          <a:noFill/>
          <a:ln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TextBox 74"/>
          <p:cNvSpPr txBox="1"/>
          <p:nvPr/>
        </p:nvSpPr>
        <p:spPr>
          <a:xfrm>
            <a:off x="5868144" y="5337056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   </a:t>
            </a:r>
            <a:r>
              <a:rPr lang="en-CA" sz="2400" b="1" dirty="0">
                <a:solidFill>
                  <a:srgbClr val="FF0000"/>
                </a:solidFill>
              </a:rPr>
              <a:t>deterministic</a:t>
            </a:r>
            <a:r>
              <a:rPr lang="en-CA" altLang="zh-CN" sz="2400" b="1" dirty="0">
                <a:solidFill>
                  <a:srgbClr val="FF0000"/>
                </a:solidFill>
              </a:rPr>
              <a:t> !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54" name="TextBox 76"/>
          <p:cNvSpPr txBox="1"/>
          <p:nvPr/>
        </p:nvSpPr>
        <p:spPr>
          <a:xfrm>
            <a:off x="1491760" y="5368687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control congruence</a:t>
            </a:r>
          </a:p>
        </p:txBody>
      </p:sp>
      <p:sp>
        <p:nvSpPr>
          <p:cNvPr id="55" name="Oval 50"/>
          <p:cNvSpPr/>
          <p:nvPr/>
        </p:nvSpPr>
        <p:spPr>
          <a:xfrm rot="8995636">
            <a:off x="2454538" y="3829879"/>
            <a:ext cx="702069" cy="714652"/>
          </a:xfrm>
          <a:prstGeom prst="ellipse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63" name="TextBox 52"/>
          <p:cNvSpPr txBox="1"/>
          <p:nvPr/>
        </p:nvSpPr>
        <p:spPr>
          <a:xfrm>
            <a:off x="6039735" y="3206621"/>
            <a:ext cx="731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0,1</a:t>
            </a:r>
          </a:p>
        </p:txBody>
      </p:sp>
      <p:cxnSp>
        <p:nvCxnSpPr>
          <p:cNvPr id="64" name="Straight Arrow Connector 53"/>
          <p:cNvCxnSpPr/>
          <p:nvPr/>
        </p:nvCxnSpPr>
        <p:spPr>
          <a:xfrm>
            <a:off x="5613226" y="3422645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54"/>
          <p:cNvSpPr/>
          <p:nvPr/>
        </p:nvSpPr>
        <p:spPr>
          <a:xfrm flipV="1">
            <a:off x="6045274" y="3206621"/>
            <a:ext cx="54006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6" name="TextBox 55"/>
          <p:cNvSpPr txBox="1"/>
          <p:nvPr/>
        </p:nvSpPr>
        <p:spPr>
          <a:xfrm>
            <a:off x="7773466" y="3197329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b="1" dirty="0">
                <a:solidFill>
                  <a:schemeClr val="accent1"/>
                </a:solidFill>
              </a:rPr>
              <a:t> 2</a:t>
            </a:r>
          </a:p>
        </p:txBody>
      </p:sp>
      <p:sp>
        <p:nvSpPr>
          <p:cNvPr id="69" name="Arc 56"/>
          <p:cNvSpPr/>
          <p:nvPr/>
        </p:nvSpPr>
        <p:spPr>
          <a:xfrm rot="16200000">
            <a:off x="5973266" y="3134614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prstDash val="solid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74" name="Straight Arrow Connector 59"/>
          <p:cNvCxnSpPr/>
          <p:nvPr/>
        </p:nvCxnSpPr>
        <p:spPr>
          <a:xfrm flipV="1">
            <a:off x="6549330" y="3268640"/>
            <a:ext cx="1278672" cy="998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60"/>
          <p:cNvCxnSpPr>
            <a:stCxn id="87" idx="0"/>
            <a:endCxn id="92" idx="6"/>
          </p:cNvCxnSpPr>
          <p:nvPr/>
        </p:nvCxnSpPr>
        <p:spPr>
          <a:xfrm flipH="1">
            <a:off x="7341418" y="3566661"/>
            <a:ext cx="702078" cy="83738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68"/>
          <p:cNvSpPr/>
          <p:nvPr/>
        </p:nvSpPr>
        <p:spPr>
          <a:xfrm flipV="1">
            <a:off x="7773466" y="3206621"/>
            <a:ext cx="54006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90" name="Group 16"/>
          <p:cNvGrpSpPr/>
          <p:nvPr/>
        </p:nvGrpSpPr>
        <p:grpSpPr>
          <a:xfrm>
            <a:off x="6981378" y="4214733"/>
            <a:ext cx="504056" cy="369332"/>
            <a:chOff x="4067944" y="3707740"/>
            <a:chExt cx="504056" cy="369332"/>
          </a:xfrm>
        </p:grpSpPr>
        <p:sp>
          <p:nvSpPr>
            <p:cNvPr id="92" name="Oval 7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4" name="TextBox 7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cxnSp>
        <p:nvCxnSpPr>
          <p:cNvPr id="104" name="Straight Arrow Connector 75"/>
          <p:cNvCxnSpPr>
            <a:stCxn id="92" idx="2"/>
            <a:endCxn id="65" idx="0"/>
          </p:cNvCxnSpPr>
          <p:nvPr/>
        </p:nvCxnSpPr>
        <p:spPr>
          <a:xfrm flipH="1" flipV="1">
            <a:off x="6315304" y="3566661"/>
            <a:ext cx="666074" cy="83738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図 10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975" y="3004737"/>
            <a:ext cx="180861" cy="144304"/>
          </a:xfrm>
          <a:prstGeom prst="rect">
            <a:avLst/>
          </a:prstGeom>
        </p:spPr>
      </p:pic>
      <p:pic>
        <p:nvPicPr>
          <p:cNvPr id="106" name="図 10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466" y="3873754"/>
            <a:ext cx="177013" cy="286684"/>
          </a:xfrm>
          <a:prstGeom prst="rect">
            <a:avLst/>
          </a:prstGeom>
        </p:spPr>
      </p:pic>
      <p:pic>
        <p:nvPicPr>
          <p:cNvPr id="107" name="図 10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544" y="3920835"/>
            <a:ext cx="177013" cy="286684"/>
          </a:xfrm>
          <a:prstGeom prst="rect">
            <a:avLst/>
          </a:prstGeom>
        </p:spPr>
      </p:pic>
      <p:pic>
        <p:nvPicPr>
          <p:cNvPr id="108" name="図 10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923" y="2590537"/>
            <a:ext cx="171241" cy="140456"/>
          </a:xfrm>
          <a:prstGeom prst="rect">
            <a:avLst/>
          </a:prstGeom>
        </p:spPr>
      </p:pic>
      <p:sp>
        <p:nvSpPr>
          <p:cNvPr id="110" name="Rectangle 79"/>
          <p:cNvSpPr/>
          <p:nvPr/>
        </p:nvSpPr>
        <p:spPr>
          <a:xfrm>
            <a:off x="5878488" y="1628800"/>
            <a:ext cx="2880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CA" sz="2400" dirty="0"/>
          </a:p>
        </p:txBody>
      </p:sp>
      <p:sp>
        <p:nvSpPr>
          <p:cNvPr id="112" name="Rectangle 82"/>
          <p:cNvSpPr/>
          <p:nvPr/>
        </p:nvSpPr>
        <p:spPr>
          <a:xfrm>
            <a:off x="5613226" y="1628800"/>
            <a:ext cx="3240360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" name="図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472" y="1758803"/>
            <a:ext cx="3082335" cy="271292"/>
          </a:xfrm>
          <a:prstGeom prst="rect">
            <a:avLst/>
          </a:prstGeom>
        </p:spPr>
      </p:pic>
      <p:sp>
        <p:nvSpPr>
          <p:cNvPr id="67" name="Oval 50"/>
          <p:cNvSpPr/>
          <p:nvPr/>
        </p:nvSpPr>
        <p:spPr>
          <a:xfrm rot="8995636">
            <a:off x="3579732" y="3116503"/>
            <a:ext cx="702069" cy="714652"/>
          </a:xfrm>
          <a:prstGeom prst="ellipse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193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/>
              <a:t>Local controller</a:t>
            </a:r>
          </a:p>
        </p:txBody>
      </p:sp>
      <p:pic>
        <p:nvPicPr>
          <p:cNvPr id="12" name="図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1412776"/>
            <a:ext cx="7565408" cy="1069777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7" y="2698577"/>
            <a:ext cx="8373517" cy="702282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0" y="3829826"/>
            <a:ext cx="833119" cy="217419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0" y="4336812"/>
            <a:ext cx="3259362" cy="304002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0" y="4930381"/>
            <a:ext cx="3370958" cy="327091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0" y="6041187"/>
            <a:ext cx="2047203" cy="286686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56" y="6406580"/>
            <a:ext cx="6676499" cy="334788"/>
          </a:xfrm>
          <a:prstGeom prst="rect">
            <a:avLst/>
          </a:prstGeom>
        </p:spPr>
      </p:pic>
      <p:grpSp>
        <p:nvGrpSpPr>
          <p:cNvPr id="11" name="Group 70"/>
          <p:cNvGrpSpPr/>
          <p:nvPr/>
        </p:nvGrpSpPr>
        <p:grpSpPr>
          <a:xfrm>
            <a:off x="5436096" y="4139788"/>
            <a:ext cx="504056" cy="369332"/>
            <a:chOff x="4067944" y="3707740"/>
            <a:chExt cx="504056" cy="369332"/>
          </a:xfrm>
        </p:grpSpPr>
        <p:sp>
          <p:nvSpPr>
            <p:cNvPr id="16" name="Oval 71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7" name="TextBox 72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0</a:t>
              </a:r>
            </a:p>
          </p:txBody>
        </p:sp>
      </p:grpSp>
      <p:grpSp>
        <p:nvGrpSpPr>
          <p:cNvPr id="18" name="Group 73"/>
          <p:cNvGrpSpPr/>
          <p:nvPr/>
        </p:nvGrpSpPr>
        <p:grpSpPr>
          <a:xfrm>
            <a:off x="6516216" y="3501008"/>
            <a:ext cx="504056" cy="369332"/>
            <a:chOff x="4067944" y="3707740"/>
            <a:chExt cx="504056" cy="369332"/>
          </a:xfrm>
        </p:grpSpPr>
        <p:sp>
          <p:nvSpPr>
            <p:cNvPr id="19" name="Oval 74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0" name="TextBox 75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21" name="Group 76"/>
          <p:cNvGrpSpPr/>
          <p:nvPr/>
        </p:nvGrpSpPr>
        <p:grpSpPr>
          <a:xfrm>
            <a:off x="6516216" y="4878452"/>
            <a:ext cx="504056" cy="369332"/>
            <a:chOff x="4067944" y="3707740"/>
            <a:chExt cx="504056" cy="369332"/>
          </a:xfrm>
        </p:grpSpPr>
        <p:sp>
          <p:nvSpPr>
            <p:cNvPr id="22" name="Oval 77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3" name="TextBox 78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3</a:t>
              </a:r>
            </a:p>
          </p:txBody>
        </p:sp>
      </p:grpSp>
      <p:grpSp>
        <p:nvGrpSpPr>
          <p:cNvPr id="24" name="Group 79"/>
          <p:cNvGrpSpPr/>
          <p:nvPr/>
        </p:nvGrpSpPr>
        <p:grpSpPr>
          <a:xfrm>
            <a:off x="7596336" y="4149080"/>
            <a:ext cx="504056" cy="369332"/>
            <a:chOff x="4067944" y="3707740"/>
            <a:chExt cx="504056" cy="369332"/>
          </a:xfrm>
        </p:grpSpPr>
        <p:sp>
          <p:nvSpPr>
            <p:cNvPr id="25" name="Oval 80"/>
            <p:cNvSpPr/>
            <p:nvPr/>
          </p:nvSpPr>
          <p:spPr>
            <a:xfrm flipV="1">
              <a:off x="4067944" y="3717032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6" name="TextBox 81"/>
            <p:cNvSpPr txBox="1"/>
            <p:nvPr/>
          </p:nvSpPr>
          <p:spPr>
            <a:xfrm>
              <a:off x="4067944" y="3707740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>
                  <a:solidFill>
                    <a:schemeClr val="accent1"/>
                  </a:solidFill>
                </a:rPr>
                <a:t> </a:t>
              </a:r>
              <a:r>
                <a:rPr lang="en-CA" b="1" dirty="0">
                  <a:solidFill>
                    <a:schemeClr val="accent1"/>
                  </a:solidFill>
                </a:rPr>
                <a:t>2</a:t>
              </a:r>
            </a:p>
          </p:txBody>
        </p:sp>
      </p:grpSp>
      <p:cxnSp>
        <p:nvCxnSpPr>
          <p:cNvPr id="27" name="Straight Arrow Connector 83"/>
          <p:cNvCxnSpPr>
            <a:stCxn id="17" idx="2"/>
            <a:endCxn id="23" idx="1"/>
          </p:cNvCxnSpPr>
          <p:nvPr/>
        </p:nvCxnSpPr>
        <p:spPr>
          <a:xfrm>
            <a:off x="5688124" y="4509120"/>
            <a:ext cx="828092" cy="55399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84"/>
          <p:cNvCxnSpPr/>
          <p:nvPr/>
        </p:nvCxnSpPr>
        <p:spPr>
          <a:xfrm flipV="1">
            <a:off x="6876256" y="4518412"/>
            <a:ext cx="864096" cy="526122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85"/>
          <p:cNvCxnSpPr/>
          <p:nvPr/>
        </p:nvCxnSpPr>
        <p:spPr>
          <a:xfrm>
            <a:off x="6876256" y="3654316"/>
            <a:ext cx="864096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86"/>
          <p:cNvCxnSpPr/>
          <p:nvPr/>
        </p:nvCxnSpPr>
        <p:spPr>
          <a:xfrm flipH="1">
            <a:off x="7092280" y="4346524"/>
            <a:ext cx="504056" cy="0"/>
          </a:xfrm>
          <a:prstGeom prst="straightConnector1">
            <a:avLst/>
          </a:prstGeom>
          <a:ln w="2540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rc 87"/>
          <p:cNvSpPr/>
          <p:nvPr/>
        </p:nvSpPr>
        <p:spPr>
          <a:xfrm rot="5400000">
            <a:off x="6300192" y="5094476"/>
            <a:ext cx="792088" cy="216024"/>
          </a:xfrm>
          <a:prstGeom prst="arc">
            <a:avLst>
              <a:gd name="adj1" fmla="val 16200000"/>
              <a:gd name="adj2" fmla="val 5190868"/>
            </a:avLst>
          </a:prstGeom>
          <a:ln w="25400">
            <a:prstDash val="sysDash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2" name="Straight Arrow Connector 88"/>
          <p:cNvCxnSpPr/>
          <p:nvPr/>
        </p:nvCxnSpPr>
        <p:spPr>
          <a:xfrm>
            <a:off x="5004048" y="4333746"/>
            <a:ext cx="43204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117"/>
          <p:cNvGrpSpPr/>
          <p:nvPr/>
        </p:nvGrpSpPr>
        <p:grpSpPr>
          <a:xfrm>
            <a:off x="7239856" y="4225734"/>
            <a:ext cx="216024" cy="216024"/>
            <a:chOff x="8460432" y="2636912"/>
            <a:chExt cx="216024" cy="216024"/>
          </a:xfrm>
        </p:grpSpPr>
        <p:cxnSp>
          <p:nvCxnSpPr>
            <p:cNvPr id="34" name="Straight Connector 107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112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118"/>
          <p:cNvGrpSpPr/>
          <p:nvPr/>
        </p:nvGrpSpPr>
        <p:grpSpPr>
          <a:xfrm>
            <a:off x="6588224" y="5382508"/>
            <a:ext cx="216024" cy="216024"/>
            <a:chOff x="8460432" y="2636912"/>
            <a:chExt cx="216024" cy="216024"/>
          </a:xfrm>
        </p:grpSpPr>
        <p:cxnSp>
          <p:nvCxnSpPr>
            <p:cNvPr id="37" name="Straight Connector 119"/>
            <p:cNvCxnSpPr/>
            <p:nvPr/>
          </p:nvCxnSpPr>
          <p:spPr>
            <a:xfrm flipH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120"/>
            <p:cNvCxnSpPr/>
            <p:nvPr/>
          </p:nvCxnSpPr>
          <p:spPr>
            <a:xfrm flipH="1" flipV="1">
              <a:off x="8460432" y="2636912"/>
              <a:ext cx="216024" cy="2160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" name="図 3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677" y="3751252"/>
            <a:ext cx="171241" cy="140456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035" y="4313460"/>
            <a:ext cx="171241" cy="140456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072" y="5732049"/>
            <a:ext cx="171241" cy="140456"/>
          </a:xfrm>
          <a:prstGeom prst="rect">
            <a:avLst/>
          </a:prstGeom>
        </p:spPr>
      </p:pic>
      <p:pic>
        <p:nvPicPr>
          <p:cNvPr id="42" name="図 4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37" y="3735328"/>
            <a:ext cx="180861" cy="144304"/>
          </a:xfrm>
          <a:prstGeom prst="rect">
            <a:avLst/>
          </a:prstGeom>
        </p:spPr>
      </p:pic>
      <p:pic>
        <p:nvPicPr>
          <p:cNvPr id="43" name="図 4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749" y="4842430"/>
            <a:ext cx="177013" cy="286684"/>
          </a:xfrm>
          <a:prstGeom prst="rect">
            <a:avLst/>
          </a:prstGeom>
        </p:spPr>
      </p:pic>
      <p:pic>
        <p:nvPicPr>
          <p:cNvPr id="44" name="図 4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827" y="4889511"/>
            <a:ext cx="177013" cy="286684"/>
          </a:xfrm>
          <a:prstGeom prst="rect">
            <a:avLst/>
          </a:prstGeom>
        </p:spPr>
      </p:pic>
      <p:cxnSp>
        <p:nvCxnSpPr>
          <p:cNvPr id="45" name="Straight Arrow Connector 25"/>
          <p:cNvCxnSpPr>
            <a:endCxn id="20" idx="1"/>
          </p:cNvCxnSpPr>
          <p:nvPr/>
        </p:nvCxnSpPr>
        <p:spPr>
          <a:xfrm flipV="1">
            <a:off x="5760132" y="3685674"/>
            <a:ext cx="756084" cy="54470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50"/>
          <p:cNvSpPr/>
          <p:nvPr/>
        </p:nvSpPr>
        <p:spPr>
          <a:xfrm rot="8995636">
            <a:off x="6362870" y="4685150"/>
            <a:ext cx="702069" cy="714652"/>
          </a:xfrm>
          <a:prstGeom prst="ellipse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47" name="Oval 50"/>
          <p:cNvSpPr/>
          <p:nvPr/>
        </p:nvSpPr>
        <p:spPr>
          <a:xfrm rot="8995636">
            <a:off x="7488064" y="3971774"/>
            <a:ext cx="702069" cy="714652"/>
          </a:xfrm>
          <a:prstGeom prst="ellipse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48" name="Oval 49"/>
          <p:cNvSpPr/>
          <p:nvPr/>
        </p:nvSpPr>
        <p:spPr>
          <a:xfrm rot="19655257">
            <a:off x="5169363" y="3672610"/>
            <a:ext cx="2035636" cy="792088"/>
          </a:xfrm>
          <a:prstGeom prst="ellipse">
            <a:avLst/>
          </a:prstGeom>
          <a:noFill/>
          <a:ln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60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2800.5"/>
  <p:tag name="LATEXADDIN" val="\documentclass{article}&#10;\usepackage{amsmath}&#10;\usepackage{color}&#10;\pagestyle{empty}&#10;\begin{document}&#10;&#10;&#10;For each $\sigma \in \Sigma_c$, construct a local controller ${\bf LOC}_\sigma$&#10;&#10;\end{document}"/>
  <p:tag name="IGUANATEXSIZE" val="20"/>
  <p:tag name="IGUANATEXCURSOR" val="10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1771.5"/>
  <p:tag name="LATEXADDIN" val="\documentclass{article}&#10;\usepackage{amsmath}&#10;\usepackage{color}&#10;\pagestyle{empty}&#10;\begin{document}&#10;&#10;&#10;Control information: $E_\sigma$ and $D_\sigma$&#10;&#10;\end{document}"/>
  <p:tag name="IGUANATEXSIZE" val="20"/>
  <p:tag name="IGUANATEXCURSOR" val="14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2.5"/>
  <p:tag name="ORIGINALWIDTH" val="1722.75"/>
  <p:tag name="LATEXADDIN" val="\documentclass{article}&#10;\usepackage{amsmath}&#10;\usepackage{color}&#10;\pagestyle{empty}&#10;\begin{document}&#10;&#10;&#10;Marking information: $M$ and $T$&#10;&#10;\end{document}"/>
  <p:tag name="IGUANATEXSIZE" val="20"/>
  <p:tag name="IGUANATEXCURSOR" val="13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72.25"/>
  <p:tag name="LATEXADDIN" val="\documentclass{article}&#10;\usepackage{amsmath}&#10;\usepackage{color}&#10;\pagestyle{empty}&#10;\begin{document}&#10;&#10;{\bf SUP}&#10;&#10;&#10;&#10;\end{document}"/>
  <p:tag name="IGUANATEXSIZE" val="20"/>
  <p:tag name="IGUANATEXCURSOR" val="10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92.75"/>
  <p:tag name="LATEXADDIN" val="\documentclass{article}&#10;\usepackage{amsmath}&#10;\usepackage{color}&#10;\pagestyle{empty}&#10;\begin{document}&#10;&#10;{\bf M1}&#10;&#10;&#10;&#10;\end{document}"/>
  <p:tag name="IGUANATEXSIZE" val="20"/>
  <p:tag name="IGUANATEXCURSOR" val="10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95.75"/>
  <p:tag name="LATEXADDIN" val="\documentclass{article}&#10;\usepackage{amsmath}&#10;\usepackage{color}&#10;\pagestyle{empty}&#10;\begin{document}&#10;&#10;{\bf M2}&#10;&#10;&#10;&#10;\end{document}"/>
  <p:tag name="IGUANATEXSIZE" val="20"/>
  <p:tag name="IGUANATEXCURSOR" val="10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201"/>
  <p:tag name="LATEXADDIN" val="\documentclass{article}&#10;\usepackage{amsmath}&#10;\usepackage{color}&#10;\pagestyle{empty}&#10;\begin{document}&#10;&#10;{\bf TU}&#10;&#10;&#10;&#10;\end{document}"/>
  <p:tag name="IGUANATEXSIZE" val="20"/>
  <p:tag name="IGUANATEXCURSOR" val="10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201"/>
  <p:tag name="LATEXADDIN" val="\documentclass{article}&#10;\usepackage{amsmath}&#10;\usepackage{color}&#10;\pagestyle{empty}&#10;\begin{document}&#10;&#10;{\bf TU}&#10;&#10;&#10;&#10;\end{document}"/>
  <p:tag name="IGUANATEXSIZE" val="20"/>
  <p:tag name="IGUANATEXCURSOR" val="10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95.75"/>
  <p:tag name="LATEXADDIN" val="\documentclass{article}&#10;\usepackage{amsmath}&#10;\usepackage{color}&#10;\pagestyle{empty}&#10;\begin{document}&#10;&#10;{\bf M2}&#10;&#10;&#10;&#10;\end{document}"/>
  <p:tag name="IGUANATEXSIZE" val="20"/>
  <p:tag name="IGUANATEXCURSOR" val="10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92.75"/>
  <p:tag name="LATEXADDIN" val="\documentclass{article}&#10;\usepackage{amsmath}&#10;\usepackage{color}&#10;\pagestyle{empty}&#10;\begin{document}&#10;&#10;{\bf M1}&#10;&#10;&#10;&#10;\end{document}"/>
  <p:tag name="IGUANATEXSIZE" val="20"/>
  <p:tag name="IGUANATEXCURSOR" val="10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33.75"/>
  <p:tag name="LATEXADDIN" val="\documentclass{article}&#10;\usepackage{amsmath}&#10;\usepackage{color}&#10;\pagestyle{empty}&#10;\begin{document}&#10;&#10;${\bf LOC}_1$&#10;&#10;&#10;&#10;\end{document}"/>
  <p:tag name="IGUANATEXSIZE" val="20"/>
  <p:tag name="IGUANATEXCURSOR" val="1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37.5"/>
  <p:tag name="LATEXADDIN" val="\documentclass{article}&#10;\usepackage{amsmath}&#10;\usepackage{color}&#10;\pagestyle{empty}&#10;\begin{document}&#10;&#10;${\bf LOC}_3$&#10;&#10;&#10;&#10;\end{document}"/>
  <p:tag name="IGUANATEXSIZE" val="20"/>
  <p:tag name="IGUANATEXCURSOR" val="1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36.75"/>
  <p:tag name="LATEXADDIN" val="\documentclass{article}&#10;\usepackage{amsmath}&#10;\usepackage{color}&#10;\pagestyle{empty}&#10;\begin{document}&#10;&#10;${\bf LOC}_5$&#10;&#10;&#10;&#10;\end{document}"/>
  <p:tag name="IGUANATEXSIZE" val="20"/>
  <p:tag name="IGUANATEXCURSOR" val="1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17"/>
  <p:tag name="ORIGINALWIDTH" val="2949"/>
  <p:tag name="LATEXADDIN" val="\documentclass{article}&#10;\usepackage{amsmath}&#10;\usepackage{color}&#10;\pagestyle{empty}&#10;\begin{document}&#10;&#10;Let ${\bf G} = (Q, \Sigma_c \dot\cup \Sigma_u, \delta, q_0, Q_m)$ be a plant,&#10;&#10;and ${\bf SUP}= (X, \Sigma_c \dot\cup \Sigma_u, \xi, x_0, X_m)$ a supervisor for {\bf G}.&#10;&#10;Let $\sigma \in \Sigma_c$.&#10;&#10;&#10;\end{document}"/>
  <p:tag name="IGUANATEXSIZE" val="20"/>
  <p:tag name="IGUANATEXCURSOR" val="29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5.75"/>
  <p:tag name="ORIGINALWIDTH" val="2790.75"/>
  <p:tag name="LATEXADDIN" val="\documentclass{article}&#10;\usepackage{amsmath}&#10;\usepackage{color}&#10;\pagestyle{empty}&#10;\begin{document}&#10;&#10;Having $E_\sigma$, $D_\sigma$, $M$, and $T$, define a &#10;{\color{blue} binary relation} &#10;&#10;$\mathcal{R}_\sigma \subseteq X \times X$ as follows:&#10;&#10;&#10;\end{document}"/>
  <p:tag name="IGUANATEXSIZE" val="20"/>
  <p:tag name="IGUANATEXCURSOR" val="24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02.25"/>
  <p:tag name="LATEXADDIN" val="\documentclass{article}&#10;\usepackage{amsmath}&#10;\usepackage{color}&#10;\pagestyle{empty}&#10;\begin{document}&#10;&#10;$(\forall x, x' \in X) \ (x,x') \in \mathcal{R}_\sigma$ iff&#10;&#10;&#10;\end{document}"/>
  <p:tag name="IGUANATEXSIZE" val="20"/>
  <p:tag name="IGUANATEXCURSOR" val="15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23.25"/>
  <p:tag name="LATEXADDIN" val="\documentclass{article}&#10;\usepackage{amsmath}&#10;\usepackage{color}&#10;\pagestyle{empty}&#10;\begin{document}&#10;&#10;(i) $E_\sigma(x) \cdot D_\sigma(x') = 0 = E_\sigma(x') \cdot D_\sigma(x)$&#10;&#10;&#10;\end{document}"/>
  <p:tag name="IGUANATEXSIZE" val="20"/>
  <p:tag name="IGUANATEXCURSOR" val="17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99.75"/>
  <p:tag name="LATEXADDIN" val="\documentclass{article}&#10;\usepackage{amsmath}&#10;\usepackage{color}&#10;\pagestyle{empty}&#10;\begin{document}&#10;&#10;(ii) $T(x)=T(x') \Rightarrow M(x)=M(x')$&#10;&#10;&#10;\end{document}"/>
  <p:tag name="IGUANATEXSIZE" val="20"/>
  <p:tag name="IGUANATEXCURSOR" val="10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34.25"/>
  <p:tag name="LATEXADDIN" val="\documentclass{article}&#10;\usepackage{amsmath}&#10;\usepackage{color}&#10;\pagestyle{empty}&#10;\begin{document}&#10;&#10;&#10;{\color{red} $x, x'$ are control consistent if $(x,x')\in \mathcal{R}_\sigma$} &#10;&#10;\end{document}"/>
  <p:tag name="IGUANATEXSIZE" val="20"/>
  <p:tag name="IGUANATEXCURSOR" val="17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23.25"/>
  <p:tag name="LATEXADDIN" val="\documentclass{article}&#10;\usepackage{amsmath}&#10;\usepackage{color}&#10;\pagestyle{empty}&#10;\begin{document}&#10;&#10;(i) $E_\sigma(x) \cdot D_\sigma(x') = 0 = E_\sigma(x') \cdot D_\sigma(x)$&#10;&#10;&#10;\end{document}"/>
  <p:tag name="IGUANATEXSIZE" val="20"/>
  <p:tag name="IGUANATEXCURSOR" val="17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33.25"/>
  <p:tag name="ORIGINALWIDTH" val="1985.25"/>
  <p:tag name="LATEXADDIN" val="\documentclass{article}&#10;\usepackage{amsmath}&#10;\usepackage{color}&#10;\pagestyle{empty}&#10;\begin{document}&#10;&#10;$x$:&#10;&#10;$\sigma$ is enabled ($E_\sigma(x)=1, D_\sigma(x)=0$)&#10;&#10;$\sigma$ is disabled ($E_\sigma(x)=0, D_\sigma(x)=1$)&#10;&#10;don't care ($E_\sigma(x)=0, D_\sigma(x)=0$)&#10;&#10;\end{document}"/>
  <p:tag name="IGUANATEXSIZE" val="20"/>
  <p:tag name="IGUANATEXCURSOR" val="24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72.25"/>
  <p:tag name="ORIGINALWIDTH" val="2055.75"/>
  <p:tag name="LATEXADDIN" val="\documentclass{article}&#10;\usepackage{amsmath}&#10;\usepackage{color}&#10;\pagestyle{empty}&#10;\begin{document}&#10;&#10;$x'$:&#10;&#10;$\sigma$ is enabled ($E_\sigma(x')=1, D_\sigma(x')=0$)&#10;&#10;$\sigma$ is disabled ($E_\sigma(x')=0, D_\sigma(x')=1$)&#10;&#10;don't care ($E_\sigma(x')=0, D_\sigma(x')=0$)&#10;&#10;\end{document}"/>
  <p:tag name="IGUANATEXSIZE" val="20"/>
  <p:tag name="IGUANATEXCURSOR" val="24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${\bf G}$&#10;\end{document}"/>
  <p:tag name="IGUANATEXSIZE" val="20"/>
  <p:tag name="IGUANATEXCURSOR" val="9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72.25"/>
  <p:tag name="LATEXADDIN" val="\documentclass{article}&#10;\usepackage{amsmath}&#10;\usepackage{color}&#10;\pagestyle{empty}&#10;\begin{document}&#10;${\bf SUP}$&#10;\end{document}"/>
  <p:tag name="IGUANATEXSIZE" val="20"/>
  <p:tag name="IGUANATEXCURSOR" val="10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270"/>
  <p:tag name="LATEXADDIN" val="\documentclass{article}&#10;\usepackage{amsmath}&#10;\usepackage{color}&#10;\pagestyle{empty}&#10;\begin{document}&#10;&#10;$\in \mathcal{R}_\sigma$&#10;\end{document}"/>
  <p:tag name="IGUANATEXSIZE" val="20"/>
  <p:tag name="IGUANATEXCURSOR" val="12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81.75"/>
  <p:tag name="LATEXADDIN" val="\documentclass{article}&#10;\usepackage{amsmath}&#10;\usepackage{color}&#10;\pagestyle{empty}&#10;\begin{document}&#10;&#10;$(x_0, x_1)$&#10;\end{document}"/>
  <p:tag name="IGUANATEXSIZE" val="20"/>
  <p:tag name="IGUANATEXCURSOR" val="11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7.25"/>
  <p:tag name="LATEXADDIN" val="\documentclass{article}&#10;\usepackage{amsmath}&#10;\usepackage{color}&#10;\pagestyle{empty}&#10;\begin{document}&#10;&#10;(i)&#10;\end{document}"/>
  <p:tag name="IGUANATEXSIZE" val="20"/>
  <p:tag name="IGUANATEXCURSOR" val="10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1.75"/>
  <p:tag name="LATEXADDIN" val="\documentclass{article}&#10;\usepackage{amsmath}&#10;\usepackage{color}&#10;\pagestyle{empty}&#10;\begin{document}&#10;&#10;(ii)&#10;\end{document}"/>
  <p:tag name="IGUANATEXSIZE" val="20"/>
  <p:tag name="IGUANATEXCURSOR" val="10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381.75"/>
  <p:tag name="LATEXADDIN" val="\documentclass{article}&#10;\usepackage{amsmath}&#10;\usepackage{color}&#10;\pagestyle{empty}&#10;\begin{document}&#10;&#10;$(x_0, x_2)$&#10;\end{document}"/>
  <p:tag name="IGUANATEXSIZE" val="20"/>
  <p:tag name="IGUANATEXCURSOR" val="1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381.75"/>
  <p:tag name="LATEXADDIN" val="\documentclass{article}&#10;\usepackage{amsmath}&#10;\usepackage{color}&#10;\pagestyle{empty}&#10;\begin{document}&#10;&#10;$(x_0, x_3)$&#10;\end{document}"/>
  <p:tag name="IGUANATEXSIZE" val="20"/>
  <p:tag name="IGUANATEXCURSOR" val="1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381.75"/>
  <p:tag name="LATEXADDIN" val="\documentclass{article}&#10;\usepackage{amsmath}&#10;\usepackage{color}&#10;\pagestyle{empty}&#10;\begin{document}&#10;&#10;$(x_1, x_2)$&#10;\end{document}"/>
  <p:tag name="IGUANATEXSIZE" val="20"/>
  <p:tag name="IGUANATEXCURSOR" val="1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381.75"/>
  <p:tag name="LATEXADDIN" val="\documentclass{article}&#10;\usepackage{amsmath}&#10;\usepackage{color}&#10;\pagestyle{empty}&#10;\begin{document}&#10;&#10;$(x_1, x_3)$&#10;\end{document}"/>
  <p:tag name="IGUANATEXSIZE" val="20"/>
  <p:tag name="IGUANATEXCURSOR" val="1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381.75"/>
  <p:tag name="LATEXADDIN" val="\documentclass{article}&#10;\usepackage{amsmath}&#10;\usepackage{color}&#10;\pagestyle{empty}&#10;\begin{document}&#10;&#10;$(x_2, x_3)$&#10;\end{document}"/>
  <p:tag name="IGUANATEXSIZE" val="20"/>
  <p:tag name="IGUANATEXCURSOR" val="10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02.75"/>
  <p:tag name="LATEXADDIN" val="\documentclass{article}&#10;\usepackage{amsmath}&#10;\usepackage{color}&#10;\pagestyle{empty}&#10;\begin{document}&#10;&#10;$T(x) \neq T(x')$&#10;&#10;\end{document}"/>
  <p:tag name="IGUANATEXSIZE" val="20"/>
  <p:tag name="IGUANATEXCURSOR" val="11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99.75"/>
  <p:tag name="LATEXADDIN" val="\documentclass{article}&#10;\usepackage{amsmath}&#10;\usepackage{color}&#10;\pagestyle{empty}&#10;\begin{document}&#10;&#10;(ii) $T(x)=T(x') \Rightarrow M(x)=M(x')$&#10;&#10;&#10;\end{document}"/>
  <p:tag name="IGUANATEXSIZE" val="20"/>
  <p:tag name="IGUANATEXCURSOR" val="10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91.75"/>
  <p:tag name="LATEXADDIN" val="\documentclass{article}&#10;\usepackage{amsmath}&#10;\usepackage{color}&#10;\pagestyle{empty}&#10;\begin{document}&#10;&#10;$T(x) = T(x')$ and $M(x) = M(x')$ &#10;&#10;\end{document}"/>
  <p:tag name="IGUANATEXSIZE" val="20"/>
  <p:tag name="IGUANATEXCURSOR" val="12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91.75"/>
  <p:tag name="LATEXADDIN" val="\documentclass{article}&#10;\usepackage{amsmath}&#10;\usepackage{color}&#10;\pagestyle{empty}&#10;\begin{document}&#10;&#10;$T(x) = T(x')$ and $M(x) \neq M(x')$ &#10;&#10;\end{document}"/>
  <p:tag name="IGUANATEXSIZE" val="20"/>
  <p:tag name="IGUANATEXCURSOR" val="12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98.25"/>
  <p:tag name="LATEXADDIN" val="\documentclass{article}&#10;\usepackage{amsmath}&#10;\usepackage{color}&#10;\pagestyle{empty}&#10;\begin{document}&#10;${\bf G}$&#10;\end{document}"/>
  <p:tag name="IGUANATEXSIZE" val="20"/>
  <p:tag name="IGUANATEXCURSOR" val="99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72.25"/>
  <p:tag name="LATEXADDIN" val="\documentclass{article}&#10;\usepackage{amsmath}&#10;\usepackage{color}&#10;\pagestyle{empty}&#10;\begin{document}&#10;${\bf SUP}$&#10;\end{document}"/>
  <p:tag name="IGUANATEXSIZE" val="20"/>
  <p:tag name="IGUANATEXCURSOR" val="10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270"/>
  <p:tag name="LATEXADDIN" val="\documentclass{article}&#10;\usepackage{amsmath}&#10;\usepackage{color}&#10;\pagestyle{empty}&#10;\begin{document}&#10;&#10;$\in \mathcal{R}_\sigma$&#10;\end{document}"/>
  <p:tag name="IGUANATEXSIZE" val="20"/>
  <p:tag name="IGUANATEXCURSOR" val="12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81.75"/>
  <p:tag name="LATEXADDIN" val="\documentclass{article}&#10;\usepackage{amsmath}&#10;\usepackage{color}&#10;\pagestyle{empty}&#10;\begin{document}&#10;&#10;$(x_0, x_1)$&#10;\end{document}"/>
  <p:tag name="IGUANATEXSIZE" val="20"/>
  <p:tag name="IGUANATEXCURSOR" val="11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7.25"/>
  <p:tag name="LATEXADDIN" val="\documentclass{article}&#10;\usepackage{amsmath}&#10;\usepackage{color}&#10;\pagestyle{empty}&#10;\begin{document}&#10;&#10;(i)&#10;\end{document}"/>
  <p:tag name="IGUANATEXSIZE" val="20"/>
  <p:tag name="IGUANATEXCURSOR" val="10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1.75"/>
  <p:tag name="LATEXADDIN" val="\documentclass{article}&#10;\usepackage{amsmath}&#10;\usepackage{color}&#10;\pagestyle{empty}&#10;\begin{document}&#10;&#10;(ii)&#10;\end{document}"/>
  <p:tag name="IGUANATEXSIZE" val="20"/>
  <p:tag name="IGUANATEXCURSOR" val="10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381.75"/>
  <p:tag name="LATEXADDIN" val="\documentclass{article}&#10;\usepackage{amsmath}&#10;\usepackage{color}&#10;\pagestyle{empty}&#10;\begin{document}&#10;&#10;$(x_0, x_2)$&#10;\end{document}"/>
  <p:tag name="IGUANATEXSIZE" val="20"/>
  <p:tag name="IGUANATEXCURSOR" val="1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381.75"/>
  <p:tag name="LATEXADDIN" val="\documentclass{article}&#10;\usepackage{amsmath}&#10;\usepackage{color}&#10;\pagestyle{empty}&#10;\begin{document}&#10;&#10;$(x_0, x_3)$&#10;\end{document}"/>
  <p:tag name="IGUANATEXSIZE" val="20"/>
  <p:tag name="IGUANATEXCURSOR" val="1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381.75"/>
  <p:tag name="LATEXADDIN" val="\documentclass{article}&#10;\usepackage{amsmath}&#10;\usepackage{color}&#10;\pagestyle{empty}&#10;\begin{document}&#10;&#10;$(x_1, x_2)$&#10;\end{document}"/>
  <p:tag name="IGUANATEXSIZE" val="20"/>
  <p:tag name="IGUANATEXCURSOR" val="1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381.75"/>
  <p:tag name="LATEXADDIN" val="\documentclass{article}&#10;\usepackage{amsmath}&#10;\usepackage{color}&#10;\pagestyle{empty}&#10;\begin{document}&#10;&#10;$(x_1, x_3)$&#10;\end{document}"/>
  <p:tag name="IGUANATEXSIZE" val="20"/>
  <p:tag name="IGUANATEXCURSOR" val="1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381.75"/>
  <p:tag name="LATEXADDIN" val="\documentclass{article}&#10;\usepackage{amsmath}&#10;\usepackage{color}&#10;\pagestyle{empty}&#10;\begin{document}&#10;&#10;$(x_2, x_3)$&#10;\end{document}"/>
  <p:tag name="IGUANATEXSIZE" val="20"/>
  <p:tag name="IGUANATEXCURSOR" val="10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"/>
  <p:tag name="ORIGINALWIDTH" val="2916.75"/>
  <p:tag name="LATEXADDIN" val="\documentclass{article}&#10;\usepackage{amsmath}&#10;\usepackage{color}&#10;\pagestyle{empty}&#10;\begin{document}&#10;&#10;A binary relation $\mathcal{E}$ on $X$ is an {\color{blue} equivalence relation} if &#10;&#10;&#10; &#10;&#10;\end{document}"/>
  <p:tag name="IGUANATEXSIZE" val="20"/>
  <p:tag name="IGUANATEXCURSOR" val="14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16.75"/>
  <p:tag name="LATEXADDIN" val="\documentclass{article}&#10;\usepackage{amsmath}&#10;\usepackage{color}&#10;\pagestyle{empty}&#10;\begin{document}&#10;&#10;(i) {\color{blue} reflexive}: $(\forall x \in X) (x,x)\in \mathcal{E}$&#10; &#10;&#10;\end{document}"/>
  <p:tag name="IGUANATEXSIZE" val="20"/>
  <p:tag name="IGUANATEXCURSOR" val="16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817.75"/>
  <p:tag name="LATEXADDIN" val="\documentclass{article}&#10;\usepackage{amsmath}&#10;\usepackage{color}&#10;\pagestyle{empty}&#10;\begin{document}&#10;&#10;(ii) {\color{blue} symmetric}: &#10;$(\forall x,x' \in X) (x,x')\in \mathcal{E} &#10;\Rightarrow (x',x)\in \mathcal{E} $&#10; &#10;&#10;\end{document}"/>
  <p:tag name="IGUANATEXSIZE" val="20"/>
  <p:tag name="IGUANATEXCURSOR" val="209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2976.75"/>
  <p:tag name="LATEXADDIN" val="\documentclass{article}&#10;\usepackage{amsmath}&#10;\usepackage{color}&#10;\pagestyle{empty}&#10;\begin{document}&#10;&#10;(iii) {\color{blue} transitive}: &#10;&#10;$(\forall x,x',x'' \in X) (x,x')\in \mathcal{E} \ \&amp;\ &#10;(x',x'') \in \mathcal{E}&#10;\Rightarrow (x,x'')\in \mathcal{E} $&#10; &#10;&#10;\end{document}"/>
  <p:tag name="IGUANATEXSIZE" val="20"/>
  <p:tag name="IGUANATEXCURSOR" val="189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5"/>
  <p:tag name="ORIGINALWIDTH" val="3125.25"/>
  <p:tag name="LATEXADDIN" val="\documentclass{article}&#10;\usepackage{amsmath}&#10;\usepackage{color}&#10;\pagestyle{empty}&#10;\begin{document}&#10;&#10;Is control consitency relation $\mathcal{R}_\sigma$ an equivalence relation?&#10;&#10;&#10; &#10;&#10;\end{document}"/>
  <p:tag name="IGUANATEXSIZE" val="20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4"/>
  <p:tag name="ORIGINALWIDTH" val="2723.25"/>
  <p:tag name="LATEXADDIN" val="\documentclass{article}&#10;\usepackage{amsmath}&#10;\usepackage{color}&#10;\pagestyle{empty}&#10;\begin{document}&#10;&#10;A binary relation $\mathcal{E}$ on $X$ is a {\color{blue} tolerance relation} if &#10;&#10;&#10; &#10;&#10;\end{document}"/>
  <p:tag name="IGUANATEXSIZE" val="20"/>
  <p:tag name="IGUANATEXCURSOR" val="1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16.75"/>
  <p:tag name="LATEXADDIN" val="\documentclass{article}&#10;\usepackage{amsmath}&#10;\usepackage{color}&#10;\pagestyle{empty}&#10;\begin{document}&#10;&#10;(i) {\color{blue} reflexive}: $(\forall x \in X) (x,x)\in \mathcal{E}$&#10; &#10;&#10;\end{document}"/>
  <p:tag name="IGUANATEXSIZE" val="20"/>
  <p:tag name="IGUANATEXCURSOR" val="16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817.75"/>
  <p:tag name="LATEXADDIN" val="\documentclass{article}&#10;\usepackage{amsmath}&#10;\usepackage{color}&#10;\pagestyle{empty}&#10;\begin{document}&#10;&#10;(ii) {\color{blue} symmetric}: &#10;$(\forall x,x' \in X) (x,x')\in \mathcal{E} &#10;\Rightarrow (x',x)\in \mathcal{E} $&#10; &#10;&#10;\end{document}"/>
  <p:tag name="IGUANATEXSIZE" val="20"/>
  <p:tag name="IGUANATEXCURSOR" val="209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2976.75"/>
  <p:tag name="LATEXADDIN" val="\documentclass{article}&#10;\usepackage{amsmath}&#10;\usepackage{color}&#10;\pagestyle{empty}&#10;\begin{document}&#10;&#10;(iii) {\color{blue} transitive}: &#10;&#10;$(\forall x,x',x'' \in X) (x,x')\in \mathcal{E} \ \&amp;\ &#10;(x',x'') \in \mathcal{E}&#10;\Rightarrow (x,x'')\in \mathcal{E} $&#10; &#10;&#10;\end{document}"/>
  <p:tag name="IGUANATEXSIZE" val="20"/>
  <p:tag name="IGUANATEXCURSOR" val="18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5"/>
  <p:tag name="ORIGINALWIDTH" val="2932.5"/>
  <p:tag name="LATEXADDIN" val="\documentclass{article}&#10;\usepackage{amsmath}&#10;\usepackage{color}&#10;\pagestyle{empty}&#10;\begin{document}&#10;&#10;Is control consitency relation $\mathcal{R}_\sigma$ a tolerance relation?&#10;&#10;&#10; &#10;&#10;\end{document}"/>
  <p:tag name="IGUANATEXSIZE" val="20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99.5"/>
  <p:tag name="LATEXADDIN" val="\documentclass{article}&#10;\usepackage{amsmath}&#10;\usepackage{color}&#10;\pagestyle{empty}&#10;\begin{document}&#10;&#10;$\mathcal{P}=\{X_i \subseteq X | i \in I\}$ is a {\color{blue} partition} on $X$ if &#10;&#10;&#10; &#10;&#10;\end{document}"/>
  <p:tag name="IGUANATEXSIZE" val="20"/>
  <p:tag name="IGUANATEXCURSOR" val="18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7.5"/>
  <p:tag name="ORIGINALWIDTH" val="995.25"/>
  <p:tag name="LATEXADDIN" val="\documentclass{article}&#10;\usepackage{amsmath}&#10;\usepackage{color}&#10;\pagestyle{empty}&#10;\begin{document}&#10;&#10;(i) $(\forall i \in I) \ X_i \neq \emptyset$&#10;&#10;\end{document}"/>
  <p:tag name="IGUANATEXSIZE" val="20"/>
  <p:tag name="IGUANATEXCURSOR" val="12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.75"/>
  <p:tag name="ORIGINALWIDTH" val="897"/>
  <p:tag name="LATEXADDIN" val="\documentclass{article}&#10;\usepackage{amsmath}&#10;\usepackage{color}&#10;\pagestyle{empty}&#10;\begin{document}&#10;&#10;(ii) $\bigcup_{i \in I} X_i = X$&#10; &#10;&#10;\end{document}"/>
  <p:tag name="IGUANATEXSIZE" val="20"/>
  <p:tag name="IGUANATEXCURSOR" val="12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1471.5"/>
  <p:tag name="LATEXADDIN" val="\documentclass{article}&#10;\usepackage{amsmath}&#10;\usepackage{color}&#10;\pagestyle{empty}&#10;\begin{document}&#10;&#10;(iii) $(\forall i,j \in I) \ X_i \cap X_j = \emptyset$&#10; &#10;&#10;\end{document}"/>
  <p:tag name="IGUANATEXSIZE" val="20"/>
  <p:tag name="IGUANATEXCURSOR" val="12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079.75"/>
  <p:tag name="LATEXADDIN" val="\documentclass{article}&#10;\usepackage{amsmath}&#10;\usepackage{color}&#10;\pagestyle{empty}&#10;\begin{document}&#10;&#10;$\mathcal{C}=\{X_i \subseteq X | i \in I\}$ is &#10;a {\color{blue} cover} on $X$ if &#10;&#10;&#10; &#10;&#10;\end{document}"/>
  <p:tag name="IGUANATEXSIZE" val="20"/>
  <p:tag name="IGUANATEXCURSOR" val="18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7.5"/>
  <p:tag name="ORIGINALWIDTH" val="995.25"/>
  <p:tag name="LATEXADDIN" val="\documentclass{article}&#10;\usepackage{amsmath}&#10;\usepackage{color}&#10;\pagestyle{empty}&#10;\begin{document}&#10;&#10;(i) $(\forall i \in I) \ X_i \neq \emptyset$&#10;&#10;\end{document}"/>
  <p:tag name="IGUANATEXSIZE" val="20"/>
  <p:tag name="IGUANATEXCURSOR" val="12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.75"/>
  <p:tag name="ORIGINALWIDTH" val="897"/>
  <p:tag name="LATEXADDIN" val="\documentclass{article}&#10;\usepackage{amsmath}&#10;\usepackage{color}&#10;\pagestyle{empty}&#10;\begin{document}&#10;&#10;(ii) $\bigcup_{i \in I} X_i = X$&#10; &#10;&#10;\end{document}"/>
  <p:tag name="IGUANATEXSIZE" val="20"/>
  <p:tag name="IGUANATEXCURSOR" val="12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1471.5"/>
  <p:tag name="LATEXADDIN" val="\documentclass{article}&#10;\usepackage{amsmath}&#10;\usepackage{color}&#10;\pagestyle{empty}&#10;\begin{document}&#10;&#10;(iii) $(\forall i,j \in I) \ X_i \cap X_j = \emptyset$&#10; &#10;&#10;\end{document}"/>
  <p:tag name="IGUANATEXSIZE" val="20"/>
  <p:tag name="IGUANATEXCURSOR" val="12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15.5"/>
  <p:tag name="ORIGINALWIDTH" val="2226.75"/>
  <p:tag name="LATEXADDIN" val="\documentclass{article}&#10;\usepackage{amsmath}&#10;\usepackage{color}&#10;\pagestyle{empty}&#10;\begin{document}&#10;&#10;For control consitency relation $\mathcal{R}_\sigma$ on $X$,  &#10;&#10;define $\mathcal{C}_\sigma=\{X_i \subseteq X | i \in I\}$ by &#10;&#10;{\color{blue} $(\forall i \in I)(\forall x, x' \in X_i)\ (x,x')\in \mathcal{R}_\sigma$} &#10;&#10;&#10;&#10;&#10; &#10;&#10;\end{document}"/>
  <p:tag name="IGUANATEXSIZE" val="20"/>
  <p:tag name="IGUANATEXCURSOR" val="16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1316.25"/>
  <p:tag name="LATEXADDIN" val="\documentclass{article}&#10;\usepackage{amsmath}&#10;\usepackage{color}&#10;\pagestyle{empty}&#10;\begin{document}&#10;&#10;Thus $\mathcal{C}_\sigma$ is a {\color{blue} cover} on $X$&#10; &#10;&#10;\end{document}"/>
  <p:tag name="IGUANATEXSIZE" val="20"/>
  <p:tag name="IGUANATEXCURSOR" val="10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72.25"/>
  <p:tag name="LATEXADDIN" val="\documentclass{article}&#10;\usepackage{amsmath}&#10;\usepackage{color}&#10;\pagestyle{empty}&#10;\begin{document}&#10;${\bf SUP}$&#10;\end{document}"/>
  <p:tag name="IGUANATEXSIZE" val="20"/>
  <p:tag name="IGUANATEXCURSOR" val="108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3042"/>
  <p:tag name="LATEXADDIN" val="\documentclass{article}&#10;\usepackage{amsmath}&#10;\usepackage{color}&#10;\pagestyle{empty}&#10;\begin{document}&#10;&#10;An automaton ${\bf G}=(Q,\Sigma,\delta,q_0,Q_m)$ is {\color{red} nondeterministic}&#10; &#10;if $(\exists q \in Q)(\exists \sigma \in \Sigma) |\delta(q,\sigma)|\geq 2$&#10;&#10;\end{document}"/>
  <p:tag name="IGUANATEXSIZE" val="20"/>
  <p:tag name="IGUANATEXCURSOR" val="259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17"/>
  <p:tag name="ORIGINALWIDTH" val="2949"/>
  <p:tag name="LATEXADDIN" val="\documentclass{article}&#10;\usepackage{amsmath}&#10;\usepackage{color}&#10;\pagestyle{empty}&#10;\begin{document}&#10;&#10;Let ${\bf G} = (Q, \Sigma_c \dot\cup \Sigma_u, \delta, q_0, Q_m)$ be a plant,&#10;&#10;and ${\bf SUP}= (X, \Sigma_c \dot\cup \Sigma_u, \xi, x_0, X_m)$ a supervisor for {\bf G}.&#10;&#10;Let $\sigma \in \Sigma_c$.&#10;&#10;&#10;\end{document}"/>
  <p:tag name="IGUANATEXSIZE" val="20"/>
  <p:tag name="IGUANATEXCURSOR" val="296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6.25"/>
  <p:tag name="ORIGINALWIDTH" val="2926.5"/>
  <p:tag name="LATEXADDIN" val="\documentclass{article}&#10;\usepackage{amsmath}&#10;\usepackage{color}&#10;\pagestyle{empty}&#10;\begin{document}&#10;&#10;Having control consistency relation&#10;$\mathcal{R}_\sigma$ on $X$, &#10;&#10;define a {\color{blue} control cover} $\mathcal{C}_\sigma=\{X_i \subseteq X | i \in I\}$  as follows:&#10;&#10;&#10;\end{document}"/>
  <p:tag name="IGUANATEXSIZE" val="20"/>
  <p:tag name="IGUANATEXCURSOR" val="256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67.25"/>
  <p:tag name="LATEXADDIN" val="\documentclass{article}&#10;\usepackage{amsmath}&#10;\usepackage{color}&#10;\pagestyle{empty}&#10;\begin{document}&#10;&#10;(i) $(\forall i \in I)(\forall x, x' \in X_i) \ (x,x')\in \mathcal{R}_\sigma$&#10;&#10;\end{document}"/>
  <p:tag name="IGUANATEXSIZE" val="20"/>
  <p:tag name="IGUANATEXCURSOR" val="17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9.75"/>
  <p:tag name="ORIGINALWIDTH" val="3476.25"/>
  <p:tag name="LATEXADDIN" val="\documentclass{article}&#10;\usepackage{amsmath}&#10;\usepackage{color}&#10;\pagestyle{empty}&#10;\begin{document}&#10;&#10;(ii) $(\forall i \in I)(\forall \alpha \in \Sigma) $&#10;&#10;$[(\exists x \in X_i)\xi(x,\alpha)!] \Rightarrow &#10;[(\exists j \in I) (\forall x \in X_i)\xi(x,\alpha)! \Rightarrow \xi(x,\alpha) \in X_j]$&#10;&#10;&#10;\end{document}"/>
  <p:tag name="IGUANATEXSIZE" val="20"/>
  <p:tag name="IGUANATEXCURSOR" val="15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72.25"/>
  <p:tag name="LATEXADDIN" val="\documentclass{article}&#10;\usepackage{amsmath}&#10;\usepackage{color}&#10;\pagestyle{empty}&#10;\begin{document}&#10;${\bf SUP}$&#10;\end{document}"/>
  <p:tag name="IGUANATEXSIZE" val="20"/>
  <p:tag name="IGUANATEXCURSOR" val="10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72.25"/>
  <p:tag name="LATEXADDIN" val="\documentclass{article}&#10;\usepackage{amsmath}&#10;\usepackage{color}&#10;\pagestyle{empty}&#10;\begin{document}&#10;${\bf SUP}$&#10;\end{document}"/>
  <p:tag name="IGUANATEXSIZE" val="20"/>
  <p:tag name="IGUANATEXCURSOR" val="108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1201.5"/>
  <p:tag name="LATEXADDIN" val="\documentclass{article}&#10;\usepackage{amsmath}&#10;\usepackage{color}&#10;\pagestyle{empty}&#10;\begin{document}&#10;&#10;local controller ${\bf LOC}_\sigma$&#10;\end{document}"/>
  <p:tag name="IGUANATEXSIZE" val="20"/>
  <p:tag name="IGUANATEXCURSOR" val="12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72.25"/>
  <p:tag name="LATEXADDIN" val="\documentclass{article}&#10;\usepackage{amsmath}&#10;\usepackage{color}&#10;\pagestyle{empty}&#10;\begin{document}&#10;${\bf SUP}$&#10;\end{document}"/>
  <p:tag name="IGUANATEXSIZE" val="20"/>
  <p:tag name="IGUANATEXCURSOR" val="108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1201.5"/>
  <p:tag name="LATEXADDIN" val="\documentclass{article}&#10;\usepackage{amsmath}&#10;\usepackage{color}&#10;\pagestyle{empty}&#10;\begin{document}&#10;&#10;local controller ${\bf LOC}_\sigma$&#10;\end{document}"/>
  <p:tag name="IGUANATEXSIZE" val="20"/>
  <p:tag name="IGUANATEXCURSOR" val="12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17"/>
  <p:tag name="ORIGINALWIDTH" val="2949"/>
  <p:tag name="LATEXADDIN" val="\documentclass{article}&#10;\usepackage{amsmath}&#10;\usepackage{color}&#10;\pagestyle{empty}&#10;\begin{document}&#10;&#10;Let ${\bf G} = (Q, \Sigma_c \dot\cup \Sigma_u, \delta, q_0, Q_m)$ be a plant,&#10;&#10;and ${\bf SUP}= (X, \Sigma_c \dot\cup \Sigma_u, \xi, x_0, X_m)$ a supervisor for {\bf G}.&#10;&#10;Let $\sigma \in \Sigma_c$.&#10;&#10;&#10;\end{document}"/>
  <p:tag name="IGUANATEXSIZE" val="20"/>
  <p:tag name="IGUANATEXCURSOR" val="296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3264"/>
  <p:tag name="LATEXADDIN" val="\documentclass{article}&#10;\usepackage{amsmath}&#10;\usepackage{color}&#10;\pagestyle{empty}&#10;\begin{document}&#10;&#10;Having a control cover $\mathcal{C}_\sigma=\{X_i \subseteq X | i \in I\}$, &#10;&#10;define a {\color{blue} local controller} ${\bf LOC}_\sigma = &#10;(Y, \Sigma, \eta, y_0, Y_m)$ as follows:&#10;&#10;&#10;\end{document}"/>
  <p:tag name="IGUANATEXSIZE" val="20"/>
  <p:tag name="IGUANATEXCURSOR" val="279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324.75"/>
  <p:tag name="LATEXADDIN" val="\documentclass{article}&#10;\usepackage{amsmath}&#10;\usepackage{color}&#10;\pagestyle{empty}&#10;\begin{document}&#10;&#10;$Y= I$&#10;&#10;\end{document}"/>
  <p:tag name="IGUANATEXSIZE" val="20"/>
  <p:tag name="IGUANATEXCURSOR" val="105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8.5"/>
  <p:tag name="ORIGINALWIDTH" val="1270.5"/>
  <p:tag name="LATEXADDIN" val="\documentclass{article}&#10;\usepackage{amsmath}&#10;\usepackage{color}&#10;\pagestyle{empty}&#10;\begin{document}&#10;&#10;$y_0 = i_0$, where $x_0 \in X_{i_0}$&#10;&#10;&#10;\end{document}"/>
  <p:tag name="IGUANATEXSIZE" val="20"/>
  <p:tag name="IGUANATEXCURSOR" val="137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7.5"/>
  <p:tag name="ORIGINALWIDTH" val="1314"/>
  <p:tag name="LATEXADDIN" val="\documentclass{article}&#10;\usepackage{amsmath}&#10;\usepackage{color}&#10;\pagestyle{empty}&#10;\begin{document}&#10;&#10;$Y_m = \{i \ |\ X_i \cap X_m \neq \emptyset\}$&#10;&#10;&#10;\end{document}"/>
  <p:tag name="IGUANATEXSIZE" val="20"/>
  <p:tag name="IGUANATEXCURSOR" val="11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798"/>
  <p:tag name="LATEXADDIN" val="\documentclass{article}&#10;\usepackage{amsmath}&#10;\usepackage{color}&#10;\pagestyle{empty}&#10;\begin{document}&#10;&#10;$\eta: Y \times \Sigma \rightarrow Y$&#10;&#10;&#10;\end{document}"/>
  <p:tag name="IGUANATEXSIZE" val="20"/>
  <p:tag name="IGUANATEXCURSOR" val="13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2602.5"/>
  <p:tag name="LATEXADDIN" val="\documentclass{article}&#10;\usepackage{amsmath}&#10;\usepackage{color}&#10;\pagestyle{empty}&#10;\begin{document}&#10;&#10;$\eta(y_i, \alpha) = y_j$ if &#10;$(\exists x \in X_i)\xi(x,\alpha)! \ \&amp;\ \xi(x,\alpha)\in X_j$&#10;&#10;&#10;\end{document}"/>
  <p:tag name="IGUANATEXSIZE" val="20"/>
  <p:tag name="IGUANATEXCURSOR" val="19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6.75"/>
  <p:tag name="LATEXADDIN" val="\documentclass{article}&#10;\usepackage{amsmath}&#10;\usepackage{color}&#10;\pagestyle{empty}&#10;\begin{document}&#10;&#10;$\sigma$&#10;\end{document}"/>
  <p:tag name="IGUANATEXSIZE" val="20"/>
  <p:tag name="IGUANATEXCURSOR" val="107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LATEXADDIN" val="\documentclass{article}&#10;\usepackage{amsmath}&#10;\usepackage{color}&#10;\pagestyle{empty}&#10;\begin{document}&#10;&#10;$\alpha$&#10;\end{document}"/>
  <p:tag name="IGUANATEXSIZE" val="20"/>
  <p:tag name="IGUANATEXCURSOR" val="10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LATEXADDIN" val="\documentclass{article}&#10;\usepackage{amsmath}&#10;\usepackage{color}&#10;\pagestyle{empty}&#10;\begin{document}&#10;&#10;$\beta$&#10;\end{document}"/>
  <p:tag name="IGUANATEXSIZE" val="20"/>
  <p:tag name="IGUANATEXCURSOR" val="10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33517</TotalTime>
  <Words>165</Words>
  <Application>Microsoft Macintosh PowerPoint</Application>
  <PresentationFormat>On-screen Show (4:3)</PresentationFormat>
  <Paragraphs>78</Paragraphs>
  <Slides>18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Office Theme</vt:lpstr>
      <vt:lpstr>Custom Design</vt:lpstr>
      <vt:lpstr>Equation</vt:lpstr>
      <vt:lpstr>Distributed Supervisory Control</vt:lpstr>
      <vt:lpstr>Review</vt:lpstr>
      <vt:lpstr>Control consistency relation</vt:lpstr>
      <vt:lpstr>Control consistency relation</vt:lpstr>
      <vt:lpstr>Example</vt:lpstr>
      <vt:lpstr>Control consistency relation</vt:lpstr>
      <vt:lpstr>Example</vt:lpstr>
      <vt:lpstr>Equivalence relation</vt:lpstr>
      <vt:lpstr>Tolerance relation</vt:lpstr>
      <vt:lpstr>Partition (cf. equivalence relation)</vt:lpstr>
      <vt:lpstr>Cover (cf. tolerance relation)</vt:lpstr>
      <vt:lpstr>Cover</vt:lpstr>
      <vt:lpstr>Example</vt:lpstr>
      <vt:lpstr>Control cover</vt:lpstr>
      <vt:lpstr>Example</vt:lpstr>
      <vt:lpstr>Example</vt:lpstr>
      <vt:lpstr>Example</vt:lpstr>
      <vt:lpstr>Local controller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Supervisory Control of Discrete-Event Systems</dc:title>
  <dc:creator>kai.cai</dc:creator>
  <cp:lastModifiedBy>蔡　凱</cp:lastModifiedBy>
  <cp:revision>662</cp:revision>
  <dcterms:created xsi:type="dcterms:W3CDTF">2012-09-17T19:21:51Z</dcterms:created>
  <dcterms:modified xsi:type="dcterms:W3CDTF">2020-07-16T01:42:00Z</dcterms:modified>
</cp:coreProperties>
</file>